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61" r:id="rId1"/>
  </p:sldMasterIdLst>
  <p:notesMasterIdLst>
    <p:notesMasterId r:id="rId54"/>
  </p:notesMasterIdLst>
  <p:handoutMasterIdLst>
    <p:handoutMasterId r:id="rId55"/>
  </p:handoutMasterIdLst>
  <p:sldIdLst>
    <p:sldId id="332" r:id="rId2"/>
    <p:sldId id="364" r:id="rId3"/>
    <p:sldId id="341" r:id="rId4"/>
    <p:sldId id="420" r:id="rId5"/>
    <p:sldId id="421" r:id="rId6"/>
    <p:sldId id="367" r:id="rId7"/>
    <p:sldId id="389" r:id="rId8"/>
    <p:sldId id="429" r:id="rId9"/>
    <p:sldId id="435" r:id="rId10"/>
    <p:sldId id="418" r:id="rId11"/>
    <p:sldId id="395" r:id="rId12"/>
    <p:sldId id="416" r:id="rId13"/>
    <p:sldId id="398" r:id="rId14"/>
    <p:sldId id="399" r:id="rId15"/>
    <p:sldId id="401" r:id="rId16"/>
    <p:sldId id="423" r:id="rId17"/>
    <p:sldId id="428" r:id="rId18"/>
    <p:sldId id="408" r:id="rId19"/>
    <p:sldId id="439" r:id="rId20"/>
    <p:sldId id="440" r:id="rId21"/>
    <p:sldId id="441" r:id="rId22"/>
    <p:sldId id="442" r:id="rId23"/>
    <p:sldId id="427" r:id="rId24"/>
    <p:sldId id="400" r:id="rId25"/>
    <p:sldId id="444" r:id="rId26"/>
    <p:sldId id="419" r:id="rId27"/>
    <p:sldId id="433" r:id="rId28"/>
    <p:sldId id="436" r:id="rId29"/>
    <p:sldId id="432" r:id="rId30"/>
    <p:sldId id="409" r:id="rId31"/>
    <p:sldId id="410" r:id="rId32"/>
    <p:sldId id="412" r:id="rId33"/>
    <p:sldId id="414" r:id="rId34"/>
    <p:sldId id="379" r:id="rId35"/>
    <p:sldId id="372" r:id="rId36"/>
    <p:sldId id="373" r:id="rId37"/>
    <p:sldId id="375" r:id="rId38"/>
    <p:sldId id="374" r:id="rId39"/>
    <p:sldId id="376" r:id="rId40"/>
    <p:sldId id="378" r:id="rId41"/>
    <p:sldId id="377" r:id="rId42"/>
    <p:sldId id="445" r:id="rId43"/>
    <p:sldId id="430" r:id="rId44"/>
    <p:sldId id="446" r:id="rId45"/>
    <p:sldId id="448" r:id="rId46"/>
    <p:sldId id="449" r:id="rId47"/>
    <p:sldId id="380" r:id="rId48"/>
    <p:sldId id="365" r:id="rId49"/>
    <p:sldId id="381" r:id="rId50"/>
    <p:sldId id="276" r:id="rId51"/>
    <p:sldId id="393" r:id="rId52"/>
    <p:sldId id="385" r:id="rId53"/>
  </p:sldIdLst>
  <p:sldSz cx="9144000" cy="6858000" type="screen4x3"/>
  <p:notesSz cx="7086600" cy="9372600"/>
  <p:defaultTextStyle>
    <a:defPPr>
      <a:defRPr lang="en-US"/>
    </a:defPPr>
    <a:lvl1pPr algn="l" defTabSz="457200" rtl="0" eaLnBrk="0" fontAlgn="base" hangingPunct="0">
      <a:spcBef>
        <a:spcPct val="0"/>
      </a:spcBef>
      <a:spcAft>
        <a:spcPct val="0"/>
      </a:spcAft>
      <a:defRPr kern="1200">
        <a:solidFill>
          <a:schemeClr val="tx1"/>
        </a:solidFill>
        <a:latin typeface="Verdana" pitchFamily="34" charset="0"/>
        <a:ea typeface="ＭＳ Ｐゴシック" pitchFamily="34" charset="-128"/>
        <a:cs typeface="+mn-cs"/>
      </a:defRPr>
    </a:lvl1pPr>
    <a:lvl2pPr marL="457200" algn="l" defTabSz="457200" rtl="0" eaLnBrk="0" fontAlgn="base" hangingPunct="0">
      <a:spcBef>
        <a:spcPct val="0"/>
      </a:spcBef>
      <a:spcAft>
        <a:spcPct val="0"/>
      </a:spcAft>
      <a:defRPr kern="1200">
        <a:solidFill>
          <a:schemeClr val="tx1"/>
        </a:solidFill>
        <a:latin typeface="Verdana" pitchFamily="34" charset="0"/>
        <a:ea typeface="ＭＳ Ｐゴシック" pitchFamily="34" charset="-128"/>
        <a:cs typeface="+mn-cs"/>
      </a:defRPr>
    </a:lvl2pPr>
    <a:lvl3pPr marL="914400" algn="l" defTabSz="457200" rtl="0" eaLnBrk="0" fontAlgn="base" hangingPunct="0">
      <a:spcBef>
        <a:spcPct val="0"/>
      </a:spcBef>
      <a:spcAft>
        <a:spcPct val="0"/>
      </a:spcAft>
      <a:defRPr kern="1200">
        <a:solidFill>
          <a:schemeClr val="tx1"/>
        </a:solidFill>
        <a:latin typeface="Verdana" pitchFamily="34" charset="0"/>
        <a:ea typeface="ＭＳ Ｐゴシック" pitchFamily="34" charset="-128"/>
        <a:cs typeface="+mn-cs"/>
      </a:defRPr>
    </a:lvl3pPr>
    <a:lvl4pPr marL="1371600" algn="l" defTabSz="457200" rtl="0" eaLnBrk="0" fontAlgn="base" hangingPunct="0">
      <a:spcBef>
        <a:spcPct val="0"/>
      </a:spcBef>
      <a:spcAft>
        <a:spcPct val="0"/>
      </a:spcAft>
      <a:defRPr kern="1200">
        <a:solidFill>
          <a:schemeClr val="tx1"/>
        </a:solidFill>
        <a:latin typeface="Verdana" pitchFamily="34" charset="0"/>
        <a:ea typeface="ＭＳ Ｐゴシック" pitchFamily="34" charset="-128"/>
        <a:cs typeface="+mn-cs"/>
      </a:defRPr>
    </a:lvl4pPr>
    <a:lvl5pPr marL="1828800" algn="l" defTabSz="457200" rtl="0" eaLnBrk="0" fontAlgn="base" hangingPunct="0">
      <a:spcBef>
        <a:spcPct val="0"/>
      </a:spcBef>
      <a:spcAft>
        <a:spcPct val="0"/>
      </a:spcAft>
      <a:defRPr kern="1200">
        <a:solidFill>
          <a:schemeClr val="tx1"/>
        </a:solidFill>
        <a:latin typeface="Verdana" pitchFamily="34" charset="0"/>
        <a:ea typeface="ＭＳ Ｐゴシック" pitchFamily="34" charset="-128"/>
        <a:cs typeface="+mn-cs"/>
      </a:defRPr>
    </a:lvl5pPr>
    <a:lvl6pPr marL="2286000" algn="l" defTabSz="914400" rtl="0" eaLnBrk="1" latinLnBrk="0" hangingPunct="1">
      <a:defRPr kern="1200">
        <a:solidFill>
          <a:schemeClr val="tx1"/>
        </a:solidFill>
        <a:latin typeface="Verdana" pitchFamily="34" charset="0"/>
        <a:ea typeface="ＭＳ Ｐゴシック" pitchFamily="34" charset="-128"/>
        <a:cs typeface="+mn-cs"/>
      </a:defRPr>
    </a:lvl6pPr>
    <a:lvl7pPr marL="2743200" algn="l" defTabSz="914400" rtl="0" eaLnBrk="1" latinLnBrk="0" hangingPunct="1">
      <a:defRPr kern="1200">
        <a:solidFill>
          <a:schemeClr val="tx1"/>
        </a:solidFill>
        <a:latin typeface="Verdana" pitchFamily="34" charset="0"/>
        <a:ea typeface="ＭＳ Ｐゴシック" pitchFamily="34" charset="-128"/>
        <a:cs typeface="+mn-cs"/>
      </a:defRPr>
    </a:lvl7pPr>
    <a:lvl8pPr marL="3200400" algn="l" defTabSz="914400" rtl="0" eaLnBrk="1" latinLnBrk="0" hangingPunct="1">
      <a:defRPr kern="1200">
        <a:solidFill>
          <a:schemeClr val="tx1"/>
        </a:solidFill>
        <a:latin typeface="Verdana" pitchFamily="34" charset="0"/>
        <a:ea typeface="ＭＳ Ｐゴシック" pitchFamily="34" charset="-128"/>
        <a:cs typeface="+mn-cs"/>
      </a:defRPr>
    </a:lvl8pPr>
    <a:lvl9pPr marL="3657600" algn="l" defTabSz="914400" rtl="0" eaLnBrk="1" latinLnBrk="0" hangingPunct="1">
      <a:defRPr kern="1200">
        <a:solidFill>
          <a:schemeClr val="tx1"/>
        </a:solidFill>
        <a:latin typeface="Verdana"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6BF2F9"/>
    <a:srgbClr val="CC00CC"/>
    <a:srgbClr val="E6761A"/>
    <a:srgbClr val="CC0000"/>
    <a:srgbClr val="FFFF00"/>
    <a:srgbClr val="FD396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7" autoAdjust="0"/>
    <p:restoredTop sz="81569" autoAdjust="0"/>
  </p:normalViewPr>
  <p:slideViewPr>
    <p:cSldViewPr snapToObjects="1">
      <p:cViewPr varScale="1">
        <p:scale>
          <a:sx n="61" d="100"/>
          <a:sy n="61" d="100"/>
        </p:scale>
        <p:origin x="165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138330-CFE5-4CAB-92D8-F6CD45223A6B}" type="doc">
      <dgm:prSet loTypeId="urn:microsoft.com/office/officeart/2005/8/layout/chevron1" loCatId="process" qsTypeId="urn:microsoft.com/office/officeart/2005/8/quickstyle/simple1" qsCatId="simple" csTypeId="urn:microsoft.com/office/officeart/2005/8/colors/colorful5" csCatId="colorful" phldr="1"/>
      <dgm:spPr/>
      <dgm:t>
        <a:bodyPr/>
        <a:lstStyle/>
        <a:p>
          <a:endParaRPr lang="en-US"/>
        </a:p>
      </dgm:t>
    </dgm:pt>
    <dgm:pt modelId="{D04EB22C-8D6D-401D-AE04-98D8B4D23719}">
      <dgm:prSet phldrT="[Text]" custT="1"/>
      <dgm:spPr/>
      <dgm:t>
        <a:bodyPr/>
        <a:lstStyle/>
        <a:p>
          <a:r>
            <a:rPr lang="en-US" sz="2400" b="1" dirty="0" smtClean="0">
              <a:solidFill>
                <a:schemeClr val="tx1"/>
              </a:solidFill>
            </a:rPr>
            <a:t>Language Function</a:t>
          </a:r>
          <a:endParaRPr lang="en-US" sz="2400" b="1" dirty="0">
            <a:solidFill>
              <a:schemeClr val="tx1"/>
            </a:solidFill>
          </a:endParaRPr>
        </a:p>
      </dgm:t>
    </dgm:pt>
    <dgm:pt modelId="{C36A5110-7097-400A-828B-01AB25E20238}" type="parTrans" cxnId="{03EA6898-168F-4BB9-B123-AB5D07AF7473}">
      <dgm:prSet/>
      <dgm:spPr/>
      <dgm:t>
        <a:bodyPr/>
        <a:lstStyle/>
        <a:p>
          <a:endParaRPr lang="en-US"/>
        </a:p>
      </dgm:t>
    </dgm:pt>
    <dgm:pt modelId="{BADE1EB7-2E79-4615-9147-CB7ED35DB275}" type="sibTrans" cxnId="{03EA6898-168F-4BB9-B123-AB5D07AF7473}">
      <dgm:prSet/>
      <dgm:spPr/>
      <dgm:t>
        <a:bodyPr/>
        <a:lstStyle/>
        <a:p>
          <a:endParaRPr lang="en-US"/>
        </a:p>
      </dgm:t>
    </dgm:pt>
    <dgm:pt modelId="{48B6BF10-C8BD-4B11-A96F-F7832674A90D}">
      <dgm:prSet phldrT="[Text]" custT="1"/>
      <dgm:spPr/>
      <dgm:t>
        <a:bodyPr/>
        <a:lstStyle/>
        <a:p>
          <a:r>
            <a:rPr lang="en-US" sz="2400" b="1" dirty="0" smtClean="0">
              <a:solidFill>
                <a:schemeClr val="tx1"/>
              </a:solidFill>
            </a:rPr>
            <a:t>Topic</a:t>
          </a:r>
          <a:endParaRPr lang="en-US" sz="2400" b="1" dirty="0">
            <a:solidFill>
              <a:schemeClr val="tx1"/>
            </a:solidFill>
          </a:endParaRPr>
        </a:p>
      </dgm:t>
    </dgm:pt>
    <dgm:pt modelId="{9F519E5A-F660-460A-AC29-6FB08DDEF4B3}" type="parTrans" cxnId="{B4AA41C3-7B62-49EB-82B6-306E91C6256D}">
      <dgm:prSet/>
      <dgm:spPr/>
      <dgm:t>
        <a:bodyPr/>
        <a:lstStyle/>
        <a:p>
          <a:endParaRPr lang="en-US"/>
        </a:p>
      </dgm:t>
    </dgm:pt>
    <dgm:pt modelId="{4994B39F-A3CC-4004-B5F8-8E69CA790106}" type="sibTrans" cxnId="{B4AA41C3-7B62-49EB-82B6-306E91C6256D}">
      <dgm:prSet/>
      <dgm:spPr/>
      <dgm:t>
        <a:bodyPr/>
        <a:lstStyle/>
        <a:p>
          <a:endParaRPr lang="en-US"/>
        </a:p>
      </dgm:t>
    </dgm:pt>
    <dgm:pt modelId="{9DAAE88F-41EB-4F06-BED6-7176714AB641}">
      <dgm:prSet phldrT="[Text]" custT="1"/>
      <dgm:spPr/>
      <dgm:t>
        <a:bodyPr/>
        <a:lstStyle/>
        <a:p>
          <a:r>
            <a:rPr lang="en-US" sz="2400" b="1" dirty="0" smtClean="0">
              <a:solidFill>
                <a:schemeClr val="tx1"/>
              </a:solidFill>
            </a:rPr>
            <a:t>Support</a:t>
          </a:r>
          <a:endParaRPr lang="en-US" sz="2400" b="1" dirty="0">
            <a:solidFill>
              <a:schemeClr val="tx1"/>
            </a:solidFill>
          </a:endParaRPr>
        </a:p>
      </dgm:t>
    </dgm:pt>
    <dgm:pt modelId="{DCA77875-F11F-4CC8-A314-436B9E9DB659}" type="parTrans" cxnId="{9B95E848-4269-4B42-B9EA-95BD8AEC5C6D}">
      <dgm:prSet/>
      <dgm:spPr/>
      <dgm:t>
        <a:bodyPr/>
        <a:lstStyle/>
        <a:p>
          <a:endParaRPr lang="en-US"/>
        </a:p>
      </dgm:t>
    </dgm:pt>
    <dgm:pt modelId="{F60D7BFD-1098-4F28-830C-65FBDBB9FF6E}" type="sibTrans" cxnId="{9B95E848-4269-4B42-B9EA-95BD8AEC5C6D}">
      <dgm:prSet/>
      <dgm:spPr/>
      <dgm:t>
        <a:bodyPr/>
        <a:lstStyle/>
        <a:p>
          <a:endParaRPr lang="en-US"/>
        </a:p>
      </dgm:t>
    </dgm:pt>
    <dgm:pt modelId="{92C8691F-89E3-4ED2-8E2B-AD00B693195D}" type="pres">
      <dgm:prSet presAssocID="{9E138330-CFE5-4CAB-92D8-F6CD45223A6B}" presName="Name0" presStyleCnt="0">
        <dgm:presLayoutVars>
          <dgm:dir/>
          <dgm:animLvl val="lvl"/>
          <dgm:resizeHandles val="exact"/>
        </dgm:presLayoutVars>
      </dgm:prSet>
      <dgm:spPr/>
      <dgm:t>
        <a:bodyPr/>
        <a:lstStyle/>
        <a:p>
          <a:endParaRPr lang="en-US"/>
        </a:p>
      </dgm:t>
    </dgm:pt>
    <dgm:pt modelId="{E386D688-9C8D-40ED-AB0C-52A32B4EA43B}" type="pres">
      <dgm:prSet presAssocID="{D04EB22C-8D6D-401D-AE04-98D8B4D23719}" presName="parTxOnly" presStyleLbl="node1" presStyleIdx="0" presStyleCnt="3" custLinFactNeighborX="49209" custLinFactNeighborY="-80516">
        <dgm:presLayoutVars>
          <dgm:chMax val="0"/>
          <dgm:chPref val="0"/>
          <dgm:bulletEnabled val="1"/>
        </dgm:presLayoutVars>
      </dgm:prSet>
      <dgm:spPr/>
      <dgm:t>
        <a:bodyPr/>
        <a:lstStyle/>
        <a:p>
          <a:endParaRPr lang="en-US"/>
        </a:p>
      </dgm:t>
    </dgm:pt>
    <dgm:pt modelId="{BD0543B6-AE1B-4AB3-8297-C2C3D3B5BE5D}" type="pres">
      <dgm:prSet presAssocID="{BADE1EB7-2E79-4615-9147-CB7ED35DB275}" presName="parTxOnlySpace" presStyleCnt="0"/>
      <dgm:spPr/>
      <dgm:t>
        <a:bodyPr/>
        <a:lstStyle/>
        <a:p>
          <a:endParaRPr lang="en-US"/>
        </a:p>
      </dgm:t>
    </dgm:pt>
    <dgm:pt modelId="{C1076538-D8E5-48DD-A965-A8A36DAF0DB5}" type="pres">
      <dgm:prSet presAssocID="{48B6BF10-C8BD-4B11-A96F-F7832674A90D}" presName="parTxOnly" presStyleLbl="node1" presStyleIdx="1" presStyleCnt="3" custLinFactNeighborX="49209" custLinFactNeighborY="-80545">
        <dgm:presLayoutVars>
          <dgm:chMax val="0"/>
          <dgm:chPref val="0"/>
          <dgm:bulletEnabled val="1"/>
        </dgm:presLayoutVars>
      </dgm:prSet>
      <dgm:spPr/>
      <dgm:t>
        <a:bodyPr/>
        <a:lstStyle/>
        <a:p>
          <a:endParaRPr lang="en-US"/>
        </a:p>
      </dgm:t>
    </dgm:pt>
    <dgm:pt modelId="{A7A2093E-C7D9-4781-8759-415F3E8AD63C}" type="pres">
      <dgm:prSet presAssocID="{4994B39F-A3CC-4004-B5F8-8E69CA790106}" presName="parTxOnlySpace" presStyleCnt="0"/>
      <dgm:spPr/>
      <dgm:t>
        <a:bodyPr/>
        <a:lstStyle/>
        <a:p>
          <a:endParaRPr lang="en-US"/>
        </a:p>
      </dgm:t>
    </dgm:pt>
    <dgm:pt modelId="{D75BAD55-963B-4873-B224-BBC99D5E76B6}" type="pres">
      <dgm:prSet presAssocID="{9DAAE88F-41EB-4F06-BED6-7176714AB641}" presName="parTxOnly" presStyleLbl="node1" presStyleIdx="2" presStyleCnt="3" custLinFactNeighborX="50029" custLinFactNeighborY="-80545">
        <dgm:presLayoutVars>
          <dgm:chMax val="0"/>
          <dgm:chPref val="0"/>
          <dgm:bulletEnabled val="1"/>
        </dgm:presLayoutVars>
      </dgm:prSet>
      <dgm:spPr/>
      <dgm:t>
        <a:bodyPr/>
        <a:lstStyle/>
        <a:p>
          <a:endParaRPr lang="en-US"/>
        </a:p>
      </dgm:t>
    </dgm:pt>
  </dgm:ptLst>
  <dgm:cxnLst>
    <dgm:cxn modelId="{03EA6898-168F-4BB9-B123-AB5D07AF7473}" srcId="{9E138330-CFE5-4CAB-92D8-F6CD45223A6B}" destId="{D04EB22C-8D6D-401D-AE04-98D8B4D23719}" srcOrd="0" destOrd="0" parTransId="{C36A5110-7097-400A-828B-01AB25E20238}" sibTransId="{BADE1EB7-2E79-4615-9147-CB7ED35DB275}"/>
    <dgm:cxn modelId="{B4AA41C3-7B62-49EB-82B6-306E91C6256D}" srcId="{9E138330-CFE5-4CAB-92D8-F6CD45223A6B}" destId="{48B6BF10-C8BD-4B11-A96F-F7832674A90D}" srcOrd="1" destOrd="0" parTransId="{9F519E5A-F660-460A-AC29-6FB08DDEF4B3}" sibTransId="{4994B39F-A3CC-4004-B5F8-8E69CA790106}"/>
    <dgm:cxn modelId="{4CD68BF6-1743-4E62-AE26-D3674DD0221B}" type="presOf" srcId="{9DAAE88F-41EB-4F06-BED6-7176714AB641}" destId="{D75BAD55-963B-4873-B224-BBC99D5E76B6}" srcOrd="0" destOrd="0" presId="urn:microsoft.com/office/officeart/2005/8/layout/chevron1"/>
    <dgm:cxn modelId="{F22791CC-DF21-4099-9227-2716A85BD4D8}" type="presOf" srcId="{D04EB22C-8D6D-401D-AE04-98D8B4D23719}" destId="{E386D688-9C8D-40ED-AB0C-52A32B4EA43B}" srcOrd="0" destOrd="0" presId="urn:microsoft.com/office/officeart/2005/8/layout/chevron1"/>
    <dgm:cxn modelId="{AE79DBCC-D23E-45C4-9062-F6C7255E583C}" type="presOf" srcId="{9E138330-CFE5-4CAB-92D8-F6CD45223A6B}" destId="{92C8691F-89E3-4ED2-8E2B-AD00B693195D}" srcOrd="0" destOrd="0" presId="urn:microsoft.com/office/officeart/2005/8/layout/chevron1"/>
    <dgm:cxn modelId="{98D6F174-1513-4D9A-BC26-73B6E36F2805}" type="presOf" srcId="{48B6BF10-C8BD-4B11-A96F-F7832674A90D}" destId="{C1076538-D8E5-48DD-A965-A8A36DAF0DB5}" srcOrd="0" destOrd="0" presId="urn:microsoft.com/office/officeart/2005/8/layout/chevron1"/>
    <dgm:cxn modelId="{9B95E848-4269-4B42-B9EA-95BD8AEC5C6D}" srcId="{9E138330-CFE5-4CAB-92D8-F6CD45223A6B}" destId="{9DAAE88F-41EB-4F06-BED6-7176714AB641}" srcOrd="2" destOrd="0" parTransId="{DCA77875-F11F-4CC8-A314-436B9E9DB659}" sibTransId="{F60D7BFD-1098-4F28-830C-65FBDBB9FF6E}"/>
    <dgm:cxn modelId="{C7EA86C3-3F68-47C1-83A4-F6FF4B1E7F67}" type="presParOf" srcId="{92C8691F-89E3-4ED2-8E2B-AD00B693195D}" destId="{E386D688-9C8D-40ED-AB0C-52A32B4EA43B}" srcOrd="0" destOrd="0" presId="urn:microsoft.com/office/officeart/2005/8/layout/chevron1"/>
    <dgm:cxn modelId="{9B9A5F19-C101-489B-8004-B6F7031D742B}" type="presParOf" srcId="{92C8691F-89E3-4ED2-8E2B-AD00B693195D}" destId="{BD0543B6-AE1B-4AB3-8297-C2C3D3B5BE5D}" srcOrd="1" destOrd="0" presId="urn:microsoft.com/office/officeart/2005/8/layout/chevron1"/>
    <dgm:cxn modelId="{2FB6E324-9D57-46D7-B974-28DE3200F7AB}" type="presParOf" srcId="{92C8691F-89E3-4ED2-8E2B-AD00B693195D}" destId="{C1076538-D8E5-48DD-A965-A8A36DAF0DB5}" srcOrd="2" destOrd="0" presId="urn:microsoft.com/office/officeart/2005/8/layout/chevron1"/>
    <dgm:cxn modelId="{69408C71-375C-4831-9CE9-F26B9FEFFC74}" type="presParOf" srcId="{92C8691F-89E3-4ED2-8E2B-AD00B693195D}" destId="{A7A2093E-C7D9-4781-8759-415F3E8AD63C}" srcOrd="3" destOrd="0" presId="urn:microsoft.com/office/officeart/2005/8/layout/chevron1"/>
    <dgm:cxn modelId="{AE34C1C8-E62E-4075-A474-C336A9C4966C}" type="presParOf" srcId="{92C8691F-89E3-4ED2-8E2B-AD00B693195D}" destId="{D75BAD55-963B-4873-B224-BBC99D5E76B6}"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3070225" cy="468313"/>
          </a:xfrm>
          <a:prstGeom prst="rect">
            <a:avLst/>
          </a:prstGeom>
          <a:noFill/>
          <a:ln w="9525">
            <a:noFill/>
            <a:miter lim="800000"/>
            <a:headEnd/>
            <a:tailEnd/>
          </a:ln>
          <a:effectLst/>
        </p:spPr>
        <p:txBody>
          <a:bodyPr vert="horz" wrap="square" lIns="94046" tIns="47023" rIns="94046" bIns="47023" numCol="1" anchor="t" anchorCtr="0" compatLnSpc="1">
            <a:prstTxWarp prst="textNoShape">
              <a:avLst/>
            </a:prstTxWarp>
          </a:bodyPr>
          <a:lstStyle>
            <a:lvl1pPr eaLnBrk="1" hangingPunct="1">
              <a:defRPr sz="1200">
                <a:latin typeface="Calibri" pitchFamily="-108" charset="0"/>
                <a:ea typeface="ＭＳ Ｐゴシック" pitchFamily="-108" charset="-128"/>
                <a:cs typeface="ＭＳ Ｐゴシック" pitchFamily="-108" charset="-128"/>
              </a:defRPr>
            </a:lvl1pPr>
          </a:lstStyle>
          <a:p>
            <a:pPr>
              <a:defRPr/>
            </a:pPr>
            <a:r>
              <a:rPr lang="en-US"/>
              <a:t>NC Guide to the SIOP Model Institute             The SIOP Model Overview</a:t>
            </a:r>
          </a:p>
        </p:txBody>
      </p:sp>
      <p:sp>
        <p:nvSpPr>
          <p:cNvPr id="74755" name="Rectangle 3"/>
          <p:cNvSpPr>
            <a:spLocks noGrp="1" noChangeArrowheads="1"/>
          </p:cNvSpPr>
          <p:nvPr>
            <p:ph type="dt" sz="quarter" idx="1"/>
          </p:nvPr>
        </p:nvSpPr>
        <p:spPr bwMode="auto">
          <a:xfrm>
            <a:off x="4014788" y="0"/>
            <a:ext cx="3070225" cy="468313"/>
          </a:xfrm>
          <a:prstGeom prst="rect">
            <a:avLst/>
          </a:prstGeom>
          <a:noFill/>
          <a:ln w="9525">
            <a:noFill/>
            <a:miter lim="800000"/>
            <a:headEnd/>
            <a:tailEnd/>
          </a:ln>
          <a:effectLst/>
        </p:spPr>
        <p:txBody>
          <a:bodyPr vert="horz" wrap="square" lIns="94046" tIns="47023" rIns="94046" bIns="47023" numCol="1" anchor="t" anchorCtr="0" compatLnSpc="1">
            <a:prstTxWarp prst="textNoShape">
              <a:avLst/>
            </a:prstTxWarp>
          </a:bodyPr>
          <a:lstStyle>
            <a:lvl1pPr algn="r" eaLnBrk="1" hangingPunct="1">
              <a:defRPr sz="1200">
                <a:latin typeface="Calibri" pitchFamily="34" charset="0"/>
              </a:defRPr>
            </a:lvl1pPr>
          </a:lstStyle>
          <a:p>
            <a:fld id="{FA617E01-663F-4525-9A04-A79A36728A09}" type="datetime1">
              <a:rPr lang="en-US"/>
              <a:pPr/>
              <a:t>8/15/2014</a:t>
            </a:fld>
            <a:endParaRPr lang="en-US"/>
          </a:p>
        </p:txBody>
      </p:sp>
      <p:sp>
        <p:nvSpPr>
          <p:cNvPr id="74756" name="Rectangle 4"/>
          <p:cNvSpPr>
            <a:spLocks noGrp="1" noChangeArrowheads="1"/>
          </p:cNvSpPr>
          <p:nvPr>
            <p:ph type="ftr" sz="quarter" idx="2"/>
          </p:nvPr>
        </p:nvSpPr>
        <p:spPr bwMode="auto">
          <a:xfrm>
            <a:off x="0" y="8902700"/>
            <a:ext cx="3070225" cy="468313"/>
          </a:xfrm>
          <a:prstGeom prst="rect">
            <a:avLst/>
          </a:prstGeom>
          <a:noFill/>
          <a:ln w="9525">
            <a:noFill/>
            <a:miter lim="800000"/>
            <a:headEnd/>
            <a:tailEnd/>
          </a:ln>
          <a:effectLst/>
        </p:spPr>
        <p:txBody>
          <a:bodyPr vert="horz" wrap="square" lIns="94046" tIns="47023" rIns="94046" bIns="47023" numCol="1" anchor="b" anchorCtr="0" compatLnSpc="1">
            <a:prstTxWarp prst="textNoShape">
              <a:avLst/>
            </a:prstTxWarp>
          </a:bodyPr>
          <a:lstStyle>
            <a:lvl1pPr eaLnBrk="1" hangingPunct="1">
              <a:defRPr sz="1200">
                <a:latin typeface="Calibri" pitchFamily="34" charset="0"/>
              </a:defRPr>
            </a:lvl1pPr>
          </a:lstStyle>
          <a:p>
            <a:endParaRPr lang="en-US"/>
          </a:p>
        </p:txBody>
      </p:sp>
      <p:sp>
        <p:nvSpPr>
          <p:cNvPr id="74757" name="Rectangle 5"/>
          <p:cNvSpPr>
            <a:spLocks noGrp="1" noChangeArrowheads="1"/>
          </p:cNvSpPr>
          <p:nvPr>
            <p:ph type="sldNum" sz="quarter" idx="3"/>
          </p:nvPr>
        </p:nvSpPr>
        <p:spPr bwMode="auto">
          <a:xfrm>
            <a:off x="4014788" y="8902700"/>
            <a:ext cx="3070225" cy="468313"/>
          </a:xfrm>
          <a:prstGeom prst="rect">
            <a:avLst/>
          </a:prstGeom>
          <a:noFill/>
          <a:ln w="9525">
            <a:noFill/>
            <a:miter lim="800000"/>
            <a:headEnd/>
            <a:tailEnd/>
          </a:ln>
          <a:effectLst/>
        </p:spPr>
        <p:txBody>
          <a:bodyPr vert="horz" wrap="square" lIns="94046" tIns="47023" rIns="94046" bIns="47023" numCol="1" anchor="b" anchorCtr="0" compatLnSpc="1">
            <a:prstTxWarp prst="textNoShape">
              <a:avLst/>
            </a:prstTxWarp>
          </a:bodyPr>
          <a:lstStyle>
            <a:lvl1pPr algn="r" eaLnBrk="1" hangingPunct="1">
              <a:defRPr sz="1200">
                <a:latin typeface="Calibri" pitchFamily="34" charset="0"/>
              </a:defRPr>
            </a:lvl1pPr>
          </a:lstStyle>
          <a:p>
            <a:fld id="{2B9ACBF5-9CCA-401C-BE73-5D16CF471132}" type="slidenum">
              <a:rPr lang="en-US"/>
              <a:pPr/>
              <a:t>‹#›</a:t>
            </a:fld>
            <a:endParaRPr lang="en-US"/>
          </a:p>
        </p:txBody>
      </p:sp>
    </p:spTree>
    <p:extLst>
      <p:ext uri="{BB962C8B-B14F-4D97-AF65-F5344CB8AC3E}">
        <p14:creationId xmlns:p14="http://schemas.microsoft.com/office/powerpoint/2010/main" val="3327110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8313"/>
          </a:xfrm>
          <a:prstGeom prst="rect">
            <a:avLst/>
          </a:prstGeom>
        </p:spPr>
        <p:txBody>
          <a:bodyPr vert="horz" wrap="square" lIns="94046" tIns="47023" rIns="94046" bIns="47023" numCol="1" anchor="t" anchorCtr="0" compatLnSpc="1">
            <a:prstTxWarp prst="textNoShape">
              <a:avLst/>
            </a:prstTxWarp>
          </a:bodyPr>
          <a:lstStyle>
            <a:lvl1pPr eaLnBrk="1" hangingPunct="1">
              <a:defRPr sz="1200">
                <a:latin typeface="Calibri" pitchFamily="-108" charset="0"/>
                <a:ea typeface="ＭＳ Ｐゴシック" pitchFamily="-108" charset="-128"/>
                <a:cs typeface="ＭＳ Ｐゴシック" pitchFamily="-108" charset="-128"/>
              </a:defRPr>
            </a:lvl1pPr>
          </a:lstStyle>
          <a:p>
            <a:pPr>
              <a:defRPr/>
            </a:pPr>
            <a:r>
              <a:rPr lang="en-US"/>
              <a:t>NC Guide to the SIOP Model Institute             The SIOP Model Overview</a:t>
            </a:r>
          </a:p>
        </p:txBody>
      </p:sp>
      <p:sp>
        <p:nvSpPr>
          <p:cNvPr id="3" name="Date Placeholder 2"/>
          <p:cNvSpPr>
            <a:spLocks noGrp="1"/>
          </p:cNvSpPr>
          <p:nvPr>
            <p:ph type="dt" idx="1"/>
          </p:nvPr>
        </p:nvSpPr>
        <p:spPr>
          <a:xfrm>
            <a:off x="4014788" y="0"/>
            <a:ext cx="3070225" cy="468313"/>
          </a:xfrm>
          <a:prstGeom prst="rect">
            <a:avLst/>
          </a:prstGeom>
        </p:spPr>
        <p:txBody>
          <a:bodyPr vert="horz" wrap="square" lIns="94046" tIns="47023" rIns="94046" bIns="47023" numCol="1" anchor="t" anchorCtr="0" compatLnSpc="1">
            <a:prstTxWarp prst="textNoShape">
              <a:avLst/>
            </a:prstTxWarp>
          </a:bodyPr>
          <a:lstStyle>
            <a:lvl1pPr algn="r" eaLnBrk="1" hangingPunct="1">
              <a:defRPr sz="1200">
                <a:latin typeface="Calibri" pitchFamily="34" charset="0"/>
              </a:defRPr>
            </a:lvl1pPr>
          </a:lstStyle>
          <a:p>
            <a:fld id="{355F6207-ABFD-4819-A61F-1E0371AB3DA4}" type="datetime1">
              <a:rPr lang="en-US"/>
              <a:pPr/>
              <a:t>8/15/2014</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wrap="square" lIns="94046" tIns="47023" rIns="94046" bIns="47023"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708025" y="4451350"/>
            <a:ext cx="5670550" cy="4217988"/>
          </a:xfrm>
          <a:prstGeom prst="rect">
            <a:avLst/>
          </a:prstGeom>
        </p:spPr>
        <p:txBody>
          <a:bodyPr vert="horz" wrap="square" lIns="94046" tIns="47023" rIns="94046" bIns="47023"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902700"/>
            <a:ext cx="3070225" cy="468313"/>
          </a:xfrm>
          <a:prstGeom prst="rect">
            <a:avLst/>
          </a:prstGeom>
        </p:spPr>
        <p:txBody>
          <a:bodyPr vert="horz" wrap="square" lIns="94046" tIns="47023" rIns="94046" bIns="47023" numCol="1" anchor="b" anchorCtr="0" compatLnSpc="1">
            <a:prstTxWarp prst="textNoShape">
              <a:avLst/>
            </a:prstTxWarp>
          </a:bodyPr>
          <a:lstStyle>
            <a:lvl1pPr eaLnBrk="1" hangingPunct="1">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4014788" y="8902700"/>
            <a:ext cx="3070225" cy="468313"/>
          </a:xfrm>
          <a:prstGeom prst="rect">
            <a:avLst/>
          </a:prstGeom>
        </p:spPr>
        <p:txBody>
          <a:bodyPr vert="horz" wrap="square" lIns="94046" tIns="47023" rIns="94046" bIns="47023" numCol="1" anchor="b" anchorCtr="0" compatLnSpc="1">
            <a:prstTxWarp prst="textNoShape">
              <a:avLst/>
            </a:prstTxWarp>
          </a:bodyPr>
          <a:lstStyle>
            <a:lvl1pPr algn="r" eaLnBrk="1" hangingPunct="1">
              <a:defRPr sz="1200">
                <a:latin typeface="Calibri" pitchFamily="34" charset="0"/>
              </a:defRPr>
            </a:lvl1pPr>
          </a:lstStyle>
          <a:p>
            <a:fld id="{0D7BD8F8-7385-4634-A59F-4BECCA5CA00E}" type="slidenum">
              <a:rPr lang="en-US"/>
              <a:pPr/>
              <a:t>‹#›</a:t>
            </a:fld>
            <a:endParaRPr lang="en-US"/>
          </a:p>
        </p:txBody>
      </p:sp>
    </p:spTree>
    <p:extLst>
      <p:ext uri="{BB962C8B-B14F-4D97-AF65-F5344CB8AC3E}">
        <p14:creationId xmlns:p14="http://schemas.microsoft.com/office/powerpoint/2010/main" val="1837829898"/>
      </p:ext>
    </p:extLst>
  </p:cSld>
  <p:clrMap bg1="lt1" tx1="dk1" bg2="lt2" tx2="dk2" accent1="accent1" accent2="accent2" accent3="accent3" accent4="accent4" accent5="accent5" accent6="accent6" hlink="hlink" folHlink="folHlink"/>
  <p:hf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historytools.org/sources/lincoln-second.pdf"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r>
              <a:rPr lang="en-US" dirty="0" smtClean="0">
                <a:ea typeface="ＭＳ Ｐゴシック" pitchFamily="34" charset="-128"/>
              </a:rPr>
              <a:t>Welcome to Newton-Conover!  </a:t>
            </a:r>
          </a:p>
          <a:p>
            <a:endParaRPr lang="en-US" dirty="0" smtClean="0">
              <a:ea typeface="ＭＳ Ｐゴシック" pitchFamily="34" charset="-128"/>
            </a:endParaRPr>
          </a:p>
          <a:p>
            <a:endParaRPr lang="en-US" dirty="0" smtClean="0">
              <a:ea typeface="ＭＳ Ｐゴシック" pitchFamily="34" charset="-128"/>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B321C96A-58E1-4EB3-AF06-EF0286F436AC}" type="slidenum">
              <a:rPr lang="en-US"/>
              <a:pPr/>
              <a:t>1</a:t>
            </a:fld>
            <a:endParaRPr lang="en-US"/>
          </a:p>
        </p:txBody>
      </p:sp>
    </p:spTree>
    <p:extLst>
      <p:ext uri="{BB962C8B-B14F-4D97-AF65-F5344CB8AC3E}">
        <p14:creationId xmlns:p14="http://schemas.microsoft.com/office/powerpoint/2010/main" val="3205901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r>
              <a:rPr lang="en-US" smtClean="0">
                <a:ea typeface="ＭＳ Ｐゴシック" pitchFamily="34" charset="-128"/>
              </a:rPr>
              <a:t>Universal Design for Learning</a:t>
            </a:r>
          </a:p>
          <a:p>
            <a:r>
              <a:rPr lang="en-US" smtClean="0">
                <a:ea typeface="ＭＳ Ｐゴシック" pitchFamily="34" charset="-128"/>
              </a:rPr>
              <a:t>English Language Learners</a:t>
            </a:r>
          </a:p>
          <a:p>
            <a:r>
              <a:rPr lang="en-US" smtClean="0">
                <a:ea typeface="ＭＳ Ｐゴシック" pitchFamily="34" charset="-128"/>
              </a:rPr>
              <a:t>English Language Development Standards</a:t>
            </a:r>
          </a:p>
          <a:p>
            <a:endParaRPr lang="en-US" smtClean="0">
              <a:ea typeface="ＭＳ Ｐゴシック" pitchFamily="34" charset="-128"/>
            </a:endParaRPr>
          </a:p>
          <a:p>
            <a:r>
              <a:rPr lang="en-US" smtClean="0">
                <a:ea typeface="ＭＳ Ｐゴシック" pitchFamily="34" charset="-128"/>
              </a:rPr>
              <a:t>Also State and Federal Laws that require each and every teacher offer an equal education to all students and offer education that builds language proficiency for their students.</a:t>
            </a:r>
          </a:p>
          <a:p>
            <a:endParaRPr lang="en-US" smtClean="0">
              <a:ea typeface="ＭＳ Ｐゴシック" pitchFamily="34" charset="-128"/>
            </a:endParaRPr>
          </a:p>
          <a:p>
            <a:endParaRPr lang="en-US" smtClean="0">
              <a:ea typeface="ＭＳ Ｐゴシック" pitchFamily="34" charset="-128"/>
            </a:endParaRPr>
          </a:p>
        </p:txBody>
      </p:sp>
      <p:sp>
        <p:nvSpPr>
          <p:cNvPr id="62468"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2469" name="Slide Number Placeholder 4"/>
          <p:cNvSpPr>
            <a:spLocks noGrp="1"/>
          </p:cNvSpPr>
          <p:nvPr>
            <p:ph type="sldNum" sz="quarter" idx="5"/>
          </p:nvPr>
        </p:nvSpPr>
        <p:spPr bwMode="auto">
          <a:noFill/>
          <a:ln>
            <a:miter lim="800000"/>
            <a:headEnd/>
            <a:tailEnd/>
          </a:ln>
        </p:spPr>
        <p:txBody>
          <a:bodyPr/>
          <a:lstStyle/>
          <a:p>
            <a:fld id="{27512EA3-D38E-4DB9-B765-38AFA450E33D}" type="slidenum">
              <a:rPr lang="en-US"/>
              <a:pPr/>
              <a:t>11</a:t>
            </a:fld>
            <a:endParaRPr lang="en-US"/>
          </a:p>
        </p:txBody>
      </p:sp>
    </p:spTree>
    <p:extLst>
      <p:ext uri="{BB962C8B-B14F-4D97-AF65-F5344CB8AC3E}">
        <p14:creationId xmlns:p14="http://schemas.microsoft.com/office/powerpoint/2010/main" val="2927847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a:lstStyle/>
          <a:p>
            <a:fld id="{5A37A915-0731-4EF8-8CB8-626C0567919F}" type="slidenum">
              <a:rPr lang="en-US"/>
              <a:pPr/>
              <a:t>12</a:t>
            </a:fld>
            <a:endParaRPr lang="en-US"/>
          </a:p>
        </p:txBody>
      </p:sp>
      <p:sp>
        <p:nvSpPr>
          <p:cNvPr id="63491" name="Rectangle 2"/>
          <p:cNvSpPr>
            <a:spLocks noGrp="1" noRot="1" noChangeAspect="1" noChangeArrowheads="1" noTextEdit="1"/>
          </p:cNvSpPr>
          <p:nvPr>
            <p:ph type="sldImg"/>
          </p:nvPr>
        </p:nvSpPr>
        <p:spPr bwMode="auto">
          <a:xfrm>
            <a:off x="1201738" y="703263"/>
            <a:ext cx="4686300" cy="3514725"/>
          </a:xfrm>
          <a:noFill/>
          <a:ln>
            <a:solidFill>
              <a:srgbClr val="000000"/>
            </a:solidFill>
            <a:miter lim="800000"/>
            <a:headEnd/>
            <a:tailEnd/>
          </a:ln>
        </p:spPr>
      </p:sp>
      <p:sp>
        <p:nvSpPr>
          <p:cNvPr id="63492" name="Rectangle 3"/>
          <p:cNvSpPr>
            <a:spLocks noGrp="1" noChangeArrowheads="1"/>
          </p:cNvSpPr>
          <p:nvPr>
            <p:ph type="body" idx="1"/>
          </p:nvPr>
        </p:nvSpPr>
        <p:spPr bwMode="auto">
          <a:xfrm>
            <a:off x="944563" y="4451350"/>
            <a:ext cx="5197475" cy="4217988"/>
          </a:xfrm>
          <a:noFill/>
        </p:spPr>
        <p:txBody>
          <a:bodyPr/>
          <a:lstStyle/>
          <a:p>
            <a:pPr eaLnBrk="1" hangingPunct="1"/>
            <a:r>
              <a:rPr lang="en-US" smtClean="0">
                <a:ea typeface="ＭＳ Ｐゴシック" pitchFamily="34" charset="-128"/>
              </a:rPr>
              <a:t>BICS are the tip of the iceberg.</a:t>
            </a:r>
          </a:p>
          <a:p>
            <a:pPr eaLnBrk="1" hangingPunct="1"/>
            <a:r>
              <a:rPr lang="en-US" smtClean="0">
                <a:ea typeface="ＭＳ Ｐゴシック" pitchFamily="34" charset="-128"/>
              </a:rPr>
              <a:t>Why is understanding this concept so important?</a:t>
            </a:r>
          </a:p>
          <a:p>
            <a:pPr eaLnBrk="1" hangingPunct="1"/>
            <a:r>
              <a:rPr lang="en-US" smtClean="0">
                <a:ea typeface="ＭＳ Ｐゴシック" pitchFamily="34" charset="-128"/>
              </a:rPr>
              <a:t>In this representation the water line signifies the surface level. Everything above this line is the language that is readily observable, BICS or social language- pronunciation, grammar, vocabulary.  Everything below the line, or under the water, is CALP or academic language proficiency. It is the language one uses to think in abstract ways and to carry on cognitively demanding tasks- literacy, abstract thinking, analysis, application, synthesis, evaluation, inference, notions, meta-language.  </a:t>
            </a:r>
          </a:p>
          <a:p>
            <a:pPr eaLnBrk="1" hangingPunct="1"/>
            <a:endParaRPr lang="en-US" smtClean="0">
              <a:ea typeface="ＭＳ Ｐゴシック" pitchFamily="34" charset="-128"/>
            </a:endParaRPr>
          </a:p>
          <a:p>
            <a:pPr eaLnBrk="1" hangingPunct="1"/>
            <a:r>
              <a:rPr lang="en-US" smtClean="0">
                <a:ea typeface="ＭＳ Ｐゴシック" pitchFamily="34" charset="-128"/>
              </a:rPr>
              <a:t>  </a:t>
            </a:r>
          </a:p>
        </p:txBody>
      </p:sp>
    </p:spTree>
    <p:extLst>
      <p:ext uri="{BB962C8B-B14F-4D97-AF65-F5344CB8AC3E}">
        <p14:creationId xmlns:p14="http://schemas.microsoft.com/office/powerpoint/2010/main" val="2612093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a:lstStyle/>
          <a:p>
            <a:fld id="{7EDCAB9C-0053-4EC5-B401-6AFCADB15017}" type="slidenum">
              <a:rPr lang="en-US"/>
              <a:pPr/>
              <a:t>13</a:t>
            </a:fld>
            <a:endParaRPr lang="en-US"/>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xfrm>
            <a:off x="944563" y="4451350"/>
            <a:ext cx="5197475" cy="4217988"/>
          </a:xfrm>
          <a:noFill/>
        </p:spPr>
        <p:txBody>
          <a:bodyPr/>
          <a:lstStyle/>
          <a:p>
            <a:pPr eaLnBrk="1" hangingPunct="1"/>
            <a:r>
              <a:rPr lang="en-US" sz="1400" b="1" dirty="0" smtClean="0">
                <a:ea typeface="ＭＳ Ｐゴシック" pitchFamily="34" charset="-128"/>
              </a:rPr>
              <a:t>SILENT PERIOD</a:t>
            </a:r>
          </a:p>
          <a:p>
            <a:pPr eaLnBrk="1" hangingPunct="1"/>
            <a:r>
              <a:rPr lang="en-US" dirty="0" smtClean="0">
                <a:ea typeface="ＭＳ Ｐゴシック" pitchFamily="34" charset="-128"/>
              </a:rPr>
              <a:t>Discuss Social Language (BICS - Basic Interpersonal Communication Skills) along the following 6 points:</a:t>
            </a:r>
            <a:endParaRPr lang="en-US" sz="1000" dirty="0" smtClean="0">
              <a:ea typeface="ＭＳ Ｐゴシック" pitchFamily="34" charset="-128"/>
            </a:endParaRPr>
          </a:p>
          <a:p>
            <a:pPr eaLnBrk="1" hangingPunct="1">
              <a:buFont typeface="Wingdings" pitchFamily="2" charset="2"/>
              <a:buNone/>
            </a:pPr>
            <a:r>
              <a:rPr lang="en-US" dirty="0" smtClean="0">
                <a:ea typeface="ＭＳ Ｐゴシック" pitchFamily="34" charset="-128"/>
              </a:rPr>
              <a:t>Language: informal, everyday vocabulary, shorter sentences, simple vocabulary and grammar</a:t>
            </a:r>
          </a:p>
          <a:p>
            <a:pPr eaLnBrk="1" hangingPunct="1">
              <a:buFont typeface="Wingdings" pitchFamily="2" charset="2"/>
              <a:buNone/>
            </a:pPr>
            <a:r>
              <a:rPr lang="en-US" dirty="0" smtClean="0">
                <a:ea typeface="ＭＳ Ｐゴシック" pitchFamily="34" charset="-128"/>
              </a:rPr>
              <a:t>Setting: social, small number, often with friends, usually face-to-face</a:t>
            </a:r>
          </a:p>
          <a:p>
            <a:pPr eaLnBrk="1" hangingPunct="1">
              <a:buFont typeface="Wingdings" pitchFamily="2" charset="2"/>
              <a:buNone/>
            </a:pPr>
            <a:r>
              <a:rPr lang="en-US" dirty="0" smtClean="0">
                <a:ea typeface="ＭＳ Ｐゴシック" pitchFamily="34" charset="-128"/>
              </a:rPr>
              <a:t>Degree of understanding: exact understanding not needed</a:t>
            </a:r>
          </a:p>
          <a:p>
            <a:pPr eaLnBrk="1" hangingPunct="1">
              <a:buFont typeface="Wingdings" pitchFamily="2" charset="2"/>
              <a:buNone/>
            </a:pPr>
            <a:r>
              <a:rPr lang="en-US" dirty="0" smtClean="0">
                <a:ea typeface="ＭＳ Ｐゴシック" pitchFamily="34" charset="-128"/>
              </a:rPr>
              <a:t>Topic: familiar topics (friends, daily routine, TV shows, sports)</a:t>
            </a:r>
          </a:p>
          <a:p>
            <a:pPr eaLnBrk="1" hangingPunct="1">
              <a:buFont typeface="Wingdings" pitchFamily="2" charset="2"/>
              <a:buNone/>
            </a:pPr>
            <a:r>
              <a:rPr lang="en-US" dirty="0" smtClean="0">
                <a:ea typeface="ＭＳ Ｐゴシック" pitchFamily="34" charset="-128"/>
              </a:rPr>
              <a:t>Clues: many nonlinguistic clues (nonverbal, visual, gestures, expressions, context) </a:t>
            </a:r>
          </a:p>
          <a:p>
            <a:pPr eaLnBrk="1" hangingPunct="1">
              <a:buFont typeface="Wingdings" pitchFamily="2" charset="2"/>
              <a:buNone/>
            </a:pPr>
            <a:r>
              <a:rPr lang="en-US" dirty="0" smtClean="0">
                <a:ea typeface="ＭＳ Ｐゴシック" pitchFamily="34" charset="-128"/>
              </a:rPr>
              <a:t>Clarification: easy to get clarification (look puzzled, ask a question)</a:t>
            </a:r>
          </a:p>
          <a:p>
            <a:pPr eaLnBrk="1" hangingPunct="1">
              <a:buFont typeface="Wingdings" pitchFamily="2" charset="2"/>
              <a:buNone/>
            </a:pPr>
            <a:r>
              <a:rPr lang="en-US" dirty="0" smtClean="0">
                <a:ea typeface="ＭＳ Ｐゴシック" pitchFamily="34" charset="-128"/>
              </a:rPr>
              <a:t>If need a concrete example, have participants write a short dialogue between the students above.  Have them analyze the language of the dialogue (short sentences, simple grammar, concrete or familiar topic, gestures or facial cues, etc.) </a:t>
            </a:r>
          </a:p>
          <a:p>
            <a:pPr eaLnBrk="1" hangingPunct="1">
              <a:buFont typeface="Wingdings" pitchFamily="2" charset="2"/>
              <a:buNone/>
            </a:pPr>
            <a:endParaRPr lang="en-US" dirty="0" smtClean="0">
              <a:ea typeface="ＭＳ Ｐゴシック" pitchFamily="34" charset="-128"/>
            </a:endParaRPr>
          </a:p>
          <a:p>
            <a:pPr eaLnBrk="1" hangingPunct="1"/>
            <a:endParaRPr lang="en-US" dirty="0" smtClean="0">
              <a:ea typeface="ＭＳ Ｐゴシック" pitchFamily="34" charset="-128"/>
            </a:endParaRPr>
          </a:p>
        </p:txBody>
      </p:sp>
    </p:spTree>
    <p:extLst>
      <p:ext uri="{BB962C8B-B14F-4D97-AF65-F5344CB8AC3E}">
        <p14:creationId xmlns:p14="http://schemas.microsoft.com/office/powerpoint/2010/main" val="1281083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ln>
            <a:miter lim="800000"/>
            <a:headEnd/>
            <a:tailEnd/>
          </a:ln>
        </p:spPr>
        <p:txBody>
          <a:bodyPr/>
          <a:lstStyle/>
          <a:p>
            <a:fld id="{1C8625DC-76C8-4FFB-909E-794199064BB5}" type="slidenum">
              <a:rPr lang="en-US"/>
              <a:pPr/>
              <a:t>14</a:t>
            </a:fld>
            <a:endParaRPr lang="en-US"/>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xfrm>
            <a:off x="944563" y="4451350"/>
            <a:ext cx="5197475" cy="4217988"/>
          </a:xfrm>
          <a:noFill/>
        </p:spPr>
        <p:txBody>
          <a:bodyPr/>
          <a:lstStyle/>
          <a:p>
            <a:pPr eaLnBrk="1" hangingPunct="1"/>
            <a:r>
              <a:rPr lang="en-US" dirty="0" smtClean="0">
                <a:ea typeface="ＭＳ Ｐゴシック" pitchFamily="34" charset="-128"/>
              </a:rPr>
              <a:t>Use one object and talk</a:t>
            </a:r>
            <a:r>
              <a:rPr lang="en-US" baseline="0" dirty="0" smtClean="0">
                <a:ea typeface="ＭＳ Ｐゴシック" pitchFamily="34" charset="-128"/>
              </a:rPr>
              <a:t> about it when looking at it through different disciplinary lenses.</a:t>
            </a:r>
            <a:endParaRPr lang="en-US" dirty="0" smtClean="0">
              <a:ea typeface="ＭＳ Ｐゴシック" pitchFamily="34" charset="-128"/>
            </a:endParaRPr>
          </a:p>
          <a:p>
            <a:pPr eaLnBrk="1" hangingPunct="1"/>
            <a:r>
              <a:rPr lang="en-US" dirty="0" smtClean="0">
                <a:ea typeface="ＭＳ Ｐゴシック" pitchFamily="34" charset="-128"/>
              </a:rPr>
              <a:t>Discuss Academic Language (CALP - Cognitive Academic Language Proficiency) along the following 6 points and compare with BICS:</a:t>
            </a:r>
            <a:endParaRPr lang="en-US" sz="1000" dirty="0" smtClean="0">
              <a:ea typeface="ＭＳ Ｐゴシック" pitchFamily="34" charset="-128"/>
            </a:endParaRPr>
          </a:p>
          <a:p>
            <a:pPr eaLnBrk="1" hangingPunct="1">
              <a:buFont typeface="Wingdings" pitchFamily="2" charset="2"/>
              <a:buNone/>
            </a:pPr>
            <a:r>
              <a:rPr lang="en-US" dirty="0" smtClean="0">
                <a:ea typeface="ＭＳ Ｐゴシック" pitchFamily="34" charset="-128"/>
              </a:rPr>
              <a:t>Language: formal, academic/school vocabulary; longer sentences, complex grammar</a:t>
            </a:r>
          </a:p>
          <a:p>
            <a:pPr eaLnBrk="1" hangingPunct="1">
              <a:buFont typeface="Wingdings" pitchFamily="2" charset="2"/>
              <a:buNone/>
            </a:pPr>
            <a:r>
              <a:rPr lang="en-US" dirty="0" smtClean="0">
                <a:ea typeface="ＭＳ Ｐゴシック" pitchFamily="34" charset="-128"/>
              </a:rPr>
              <a:t>Setting: school, lecture format, reading a textbook, little situational/experiential context</a:t>
            </a:r>
          </a:p>
          <a:p>
            <a:pPr eaLnBrk="1" hangingPunct="1">
              <a:buFont typeface="Wingdings" pitchFamily="2" charset="2"/>
              <a:buNone/>
            </a:pPr>
            <a:r>
              <a:rPr lang="en-US" dirty="0" smtClean="0">
                <a:ea typeface="ＭＳ Ｐゴシック" pitchFamily="34" charset="-128"/>
              </a:rPr>
              <a:t>Degree of understanding: exact understanding demanded; higher order thinking</a:t>
            </a:r>
          </a:p>
          <a:p>
            <a:pPr eaLnBrk="1" hangingPunct="1">
              <a:buFont typeface="Wingdings" pitchFamily="2" charset="2"/>
              <a:buNone/>
            </a:pPr>
            <a:r>
              <a:rPr lang="en-US" dirty="0" smtClean="0">
                <a:ea typeface="ＭＳ Ｐゴシック" pitchFamily="34" charset="-128"/>
              </a:rPr>
              <a:t>Topic: new, cognitively complex; less background knowledge to build on, can be abstract</a:t>
            </a:r>
          </a:p>
          <a:p>
            <a:pPr eaLnBrk="1" hangingPunct="1">
              <a:buFont typeface="Wingdings" pitchFamily="2" charset="2"/>
              <a:buNone/>
            </a:pPr>
            <a:r>
              <a:rPr lang="en-US" dirty="0" smtClean="0">
                <a:ea typeface="ＭＳ Ｐゴシック" pitchFamily="34" charset="-128"/>
              </a:rPr>
              <a:t>Clues: few if any nonlinguistic (nonverbal, visual) clues; most clues language based</a:t>
            </a:r>
          </a:p>
          <a:p>
            <a:pPr eaLnBrk="1" hangingPunct="1">
              <a:buFont typeface="Wingdings" pitchFamily="2" charset="2"/>
              <a:buNone/>
            </a:pPr>
            <a:r>
              <a:rPr lang="en-US" dirty="0" smtClean="0">
                <a:ea typeface="ＭＳ Ｐゴシック" pitchFamily="34" charset="-128"/>
              </a:rPr>
              <a:t>Clarification: difficult to ask for clarification</a:t>
            </a:r>
          </a:p>
          <a:p>
            <a:pPr eaLnBrk="1" hangingPunct="1">
              <a:buFont typeface="Wingdings" pitchFamily="2" charset="2"/>
              <a:buNone/>
            </a:pPr>
            <a:endParaRPr lang="en-US" dirty="0" smtClean="0">
              <a:ea typeface="ＭＳ Ｐゴシック" pitchFamily="34" charset="-128"/>
            </a:endParaRPr>
          </a:p>
          <a:p>
            <a:pPr eaLnBrk="1" hangingPunct="1">
              <a:buFont typeface="Wingdings" pitchFamily="2" charset="2"/>
              <a:buNone/>
            </a:pPr>
            <a:r>
              <a:rPr lang="en-US" dirty="0" smtClean="0">
                <a:ea typeface="ＭＳ Ｐゴシック" pitchFamily="34" charset="-128"/>
              </a:rPr>
              <a:t>If more explanation is needed, read a paragraph from an academic journal to participants.</a:t>
            </a:r>
          </a:p>
          <a:p>
            <a:pPr eaLnBrk="1" hangingPunct="1">
              <a:buFont typeface="Wingdings" pitchFamily="2" charset="2"/>
              <a:buNone/>
            </a:pPr>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spTree>
    <p:extLst>
      <p:ext uri="{BB962C8B-B14F-4D97-AF65-F5344CB8AC3E}">
        <p14:creationId xmlns:p14="http://schemas.microsoft.com/office/powerpoint/2010/main" val="19438359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a:lstStyle/>
          <a:p>
            <a:fld id="{5204ED50-A80F-499D-8477-824E9193D5D7}" type="slidenum">
              <a:rPr lang="en-US"/>
              <a:pPr/>
              <a:t>15</a:t>
            </a:fld>
            <a:endParaRPr lang="en-US"/>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a:lstStyle/>
          <a:p>
            <a:pPr eaLnBrk="1" hangingPunct="1"/>
            <a:r>
              <a:rPr lang="en-US" dirty="0" smtClean="0">
                <a:ea typeface="ＭＳ Ｐゴシック" pitchFamily="34" charset="-128"/>
              </a:rPr>
              <a:t>Discuss time it takes to learn each and postulate why.</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Play devil’s advocate: Ask why not just wait until students learn English to teach them academic English.</a:t>
            </a:r>
          </a:p>
          <a:p>
            <a:pPr eaLnBrk="1" hangingPunct="1"/>
            <a:r>
              <a:rPr lang="en-US" dirty="0" smtClean="0">
                <a:ea typeface="ＭＳ Ｐゴシック" pitchFamily="34" charset="-128"/>
              </a:rPr>
              <a:t>	Participants should respond: </a:t>
            </a:r>
          </a:p>
          <a:p>
            <a:pPr eaLnBrk="1" hangingPunct="1">
              <a:buFontTx/>
              <a:buAutoNum type="arabicParenBoth"/>
            </a:pPr>
            <a:r>
              <a:rPr lang="en-US" dirty="0" smtClean="0">
                <a:ea typeface="ＭＳ Ｐゴシック" pitchFamily="34" charset="-128"/>
              </a:rPr>
              <a:t>possible to learn social and academic language at same time, 	</a:t>
            </a:r>
          </a:p>
          <a:p>
            <a:pPr eaLnBrk="1" hangingPunct="1">
              <a:buFontTx/>
              <a:buAutoNum type="arabicParenBoth"/>
            </a:pPr>
            <a:r>
              <a:rPr lang="en-US" dirty="0" smtClean="0">
                <a:ea typeface="ＭＳ Ｐゴシック" pitchFamily="34" charset="-128"/>
              </a:rPr>
              <a:t> communicating in school with peers [academic and social] is a strong motivator to learn English, </a:t>
            </a:r>
          </a:p>
          <a:p>
            <a:pPr eaLnBrk="1" hangingPunct="1">
              <a:buFontTx/>
              <a:buAutoNum type="arabicParenBoth"/>
            </a:pPr>
            <a:r>
              <a:rPr lang="en-US" dirty="0" smtClean="0">
                <a:ea typeface="ＭＳ Ｐゴシック" pitchFamily="34" charset="-128"/>
              </a:rPr>
              <a:t> If CALP takes 4-10 years to learn, a student will be out of school (over school age) before he can start his academic classes to graduate.  </a:t>
            </a:r>
          </a:p>
          <a:p>
            <a:pPr eaLnBrk="1" hangingPunct="1"/>
            <a:endParaRPr lang="en-US" dirty="0" smtClean="0">
              <a:ea typeface="ＭＳ Ｐゴシック" pitchFamily="34" charset="-128"/>
            </a:endParaRPr>
          </a:p>
          <a:p>
            <a:pPr eaLnBrk="1" hangingPunct="1"/>
            <a:r>
              <a:rPr lang="en-US" dirty="0" smtClean="0">
                <a:ea typeface="ＭＳ Ｐゴシック" pitchFamily="34" charset="-128"/>
              </a:rPr>
              <a:t>Discuss students who talk in cafeteria/outside, but not in your class.</a:t>
            </a:r>
          </a:p>
          <a:p>
            <a:pPr eaLnBrk="1" hangingPunct="1"/>
            <a:r>
              <a:rPr lang="en-US" dirty="0" smtClean="0">
                <a:ea typeface="ＭＳ Ｐゴシック" pitchFamily="34" charset="-128"/>
              </a:rPr>
              <a:t> BICS has more nonlinguistic clues, context embedded. Therefore BICS is learned more quickly. To reduce time it takes to learn CALP, make CALP context reduced like BICS.</a:t>
            </a: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a:p>
            <a:pPr eaLnBrk="1" hangingPunct="1"/>
            <a:endParaRPr lang="en-US" dirty="0" smtClean="0">
              <a:ea typeface="ＭＳ Ｐゴシック" pitchFamily="34" charset="-128"/>
            </a:endParaRPr>
          </a:p>
        </p:txBody>
      </p:sp>
    </p:spTree>
    <p:extLst>
      <p:ext uri="{BB962C8B-B14F-4D97-AF65-F5344CB8AC3E}">
        <p14:creationId xmlns:p14="http://schemas.microsoft.com/office/powerpoint/2010/main" val="1197191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dirty="0" smtClean="0">
                <a:ea typeface="ＭＳ Ｐゴシック" pitchFamily="34" charset="-128"/>
              </a:rPr>
              <a:t>What would make this easier to read?</a:t>
            </a:r>
          </a:p>
          <a:p>
            <a:r>
              <a:rPr lang="en-US" dirty="0" smtClean="0">
                <a:ea typeface="ＭＳ Ｐゴシック" pitchFamily="34" charset="-128"/>
              </a:rPr>
              <a:t>Shout out your answers!</a:t>
            </a:r>
          </a:p>
        </p:txBody>
      </p:sp>
      <p:sp>
        <p:nvSpPr>
          <p:cNvPr id="6861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8613" name="Slide Number Placeholder 4"/>
          <p:cNvSpPr>
            <a:spLocks noGrp="1"/>
          </p:cNvSpPr>
          <p:nvPr>
            <p:ph type="sldNum" sz="quarter" idx="5"/>
          </p:nvPr>
        </p:nvSpPr>
        <p:spPr bwMode="auto">
          <a:noFill/>
          <a:ln>
            <a:miter lim="800000"/>
            <a:headEnd/>
            <a:tailEnd/>
          </a:ln>
        </p:spPr>
        <p:txBody>
          <a:bodyPr/>
          <a:lstStyle/>
          <a:p>
            <a:fld id="{B81104C9-B4ED-4D3D-8F5B-B68D960BDA9A}" type="slidenum">
              <a:rPr lang="en-US"/>
              <a:pPr/>
              <a:t>16</a:t>
            </a:fld>
            <a:endParaRPr lang="en-US"/>
          </a:p>
        </p:txBody>
      </p:sp>
    </p:spTree>
    <p:extLst>
      <p:ext uri="{BB962C8B-B14F-4D97-AF65-F5344CB8AC3E}">
        <p14:creationId xmlns:p14="http://schemas.microsoft.com/office/powerpoint/2010/main" val="94184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a:lstStyle/>
          <a:p>
            <a:r>
              <a:rPr lang="en-US" smtClean="0">
                <a:ea typeface="ＭＳ Ｐゴシック" pitchFamily="34" charset="-128"/>
              </a:rPr>
              <a:t>Pictures are worth a 1000 words……</a:t>
            </a:r>
          </a:p>
          <a:p>
            <a:endParaRPr lang="en-US" smtClean="0">
              <a:ea typeface="ＭＳ Ｐゴシック" pitchFamily="34" charset="-128"/>
            </a:endParaRPr>
          </a:p>
          <a:p>
            <a:r>
              <a:rPr lang="en-US" smtClean="0">
                <a:ea typeface="ＭＳ Ｐゴシック" pitchFamily="34" charset="-128"/>
              </a:rPr>
              <a:t>Think about what visuals, hands-on activities, manipulatives, interaction, L1 support, etc. you can provide to the ELL students in your classroom.</a:t>
            </a:r>
          </a:p>
          <a:p>
            <a:endParaRPr lang="en-US" smtClean="0">
              <a:ea typeface="ＭＳ Ｐゴシック" pitchFamily="34" charset="-128"/>
            </a:endParaRPr>
          </a:p>
        </p:txBody>
      </p:sp>
      <p:sp>
        <p:nvSpPr>
          <p:cNvPr id="7373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73733" name="Slide Number Placeholder 4"/>
          <p:cNvSpPr>
            <a:spLocks noGrp="1"/>
          </p:cNvSpPr>
          <p:nvPr>
            <p:ph type="sldNum" sz="quarter" idx="5"/>
          </p:nvPr>
        </p:nvSpPr>
        <p:spPr bwMode="auto">
          <a:noFill/>
          <a:ln>
            <a:miter lim="800000"/>
            <a:headEnd/>
            <a:tailEnd/>
          </a:ln>
        </p:spPr>
        <p:txBody>
          <a:bodyPr/>
          <a:lstStyle/>
          <a:p>
            <a:fld id="{7BEA155E-D300-41F0-AA77-4B64C1726A50}" type="slidenum">
              <a:rPr lang="en-US"/>
              <a:pPr/>
              <a:t>17</a:t>
            </a:fld>
            <a:endParaRPr lang="en-US"/>
          </a:p>
        </p:txBody>
      </p:sp>
    </p:spTree>
    <p:extLst>
      <p:ext uri="{BB962C8B-B14F-4D97-AF65-F5344CB8AC3E}">
        <p14:creationId xmlns:p14="http://schemas.microsoft.com/office/powerpoint/2010/main" val="3629607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dirty="0" smtClean="0">
                <a:ea typeface="ＭＳ Ｐゴシック" pitchFamily="34" charset="-128"/>
              </a:rPr>
              <a:t>What would make this easier to read?</a:t>
            </a:r>
          </a:p>
          <a:p>
            <a:r>
              <a:rPr lang="en-US" dirty="0" smtClean="0">
                <a:ea typeface="ＭＳ Ｐゴシック" pitchFamily="34" charset="-128"/>
              </a:rPr>
              <a:t>Shout out your answers!  </a:t>
            </a:r>
          </a:p>
          <a:p>
            <a:endParaRPr lang="en-US" dirty="0" smtClean="0">
              <a:ea typeface="ＭＳ Ｐゴシック" pitchFamily="34" charset="-128"/>
            </a:endParaRPr>
          </a:p>
        </p:txBody>
      </p:sp>
      <p:sp>
        <p:nvSpPr>
          <p:cNvPr id="6861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8613" name="Slide Number Placeholder 4"/>
          <p:cNvSpPr>
            <a:spLocks noGrp="1"/>
          </p:cNvSpPr>
          <p:nvPr>
            <p:ph type="sldNum" sz="quarter" idx="5"/>
          </p:nvPr>
        </p:nvSpPr>
        <p:spPr bwMode="auto">
          <a:noFill/>
          <a:ln>
            <a:miter lim="800000"/>
            <a:headEnd/>
            <a:tailEnd/>
          </a:ln>
        </p:spPr>
        <p:txBody>
          <a:bodyPr/>
          <a:lstStyle/>
          <a:p>
            <a:fld id="{B81104C9-B4ED-4D3D-8F5B-B68D960BDA9A}" type="slidenum">
              <a:rPr lang="en-US"/>
              <a:pPr/>
              <a:t>19</a:t>
            </a:fld>
            <a:endParaRPr lang="en-US"/>
          </a:p>
        </p:txBody>
      </p:sp>
    </p:spTree>
    <p:extLst>
      <p:ext uri="{BB962C8B-B14F-4D97-AF65-F5344CB8AC3E}">
        <p14:creationId xmlns:p14="http://schemas.microsoft.com/office/powerpoint/2010/main" val="19179466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dirty="0" smtClean="0">
                <a:ea typeface="ＭＳ Ｐゴシック" pitchFamily="34" charset="-128"/>
              </a:rPr>
              <a:t>What would make this easier to read?</a:t>
            </a:r>
          </a:p>
          <a:p>
            <a:r>
              <a:rPr lang="en-US" dirty="0" smtClean="0">
                <a:ea typeface="ＭＳ Ｐゴシック" pitchFamily="34" charset="-128"/>
              </a:rPr>
              <a:t>Shout out your answers!  \</a:t>
            </a:r>
          </a:p>
          <a:p>
            <a:endParaRPr lang="en-US" dirty="0" smtClean="0">
              <a:ea typeface="ＭＳ Ｐゴシック" pitchFamily="34" charset="-128"/>
            </a:endParaRPr>
          </a:p>
        </p:txBody>
      </p:sp>
      <p:sp>
        <p:nvSpPr>
          <p:cNvPr id="6861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8613" name="Slide Number Placeholder 4"/>
          <p:cNvSpPr>
            <a:spLocks noGrp="1"/>
          </p:cNvSpPr>
          <p:nvPr>
            <p:ph type="sldNum" sz="quarter" idx="5"/>
          </p:nvPr>
        </p:nvSpPr>
        <p:spPr bwMode="auto">
          <a:noFill/>
          <a:ln>
            <a:miter lim="800000"/>
            <a:headEnd/>
            <a:tailEnd/>
          </a:ln>
        </p:spPr>
        <p:txBody>
          <a:bodyPr/>
          <a:lstStyle/>
          <a:p>
            <a:fld id="{B81104C9-B4ED-4D3D-8F5B-B68D960BDA9A}" type="slidenum">
              <a:rPr lang="en-US"/>
              <a:pPr/>
              <a:t>20</a:t>
            </a:fld>
            <a:endParaRPr lang="en-US"/>
          </a:p>
        </p:txBody>
      </p:sp>
    </p:spTree>
    <p:extLst>
      <p:ext uri="{BB962C8B-B14F-4D97-AF65-F5344CB8AC3E}">
        <p14:creationId xmlns:p14="http://schemas.microsoft.com/office/powerpoint/2010/main" val="1405754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dirty="0" smtClean="0">
                <a:ea typeface="ＭＳ Ｐゴシック" pitchFamily="34" charset="-128"/>
              </a:rPr>
              <a:t>What would make this easier to read?</a:t>
            </a:r>
          </a:p>
          <a:p>
            <a:r>
              <a:rPr lang="en-US" dirty="0" smtClean="0">
                <a:ea typeface="ＭＳ Ｐゴシック" pitchFamily="34" charset="-128"/>
              </a:rPr>
              <a:t>Shout out your answers!  .</a:t>
            </a:r>
          </a:p>
          <a:p>
            <a:endParaRPr lang="en-US" dirty="0" smtClean="0">
              <a:ea typeface="ＭＳ Ｐゴシック" pitchFamily="34" charset="-128"/>
            </a:endParaRPr>
          </a:p>
          <a:p>
            <a:endParaRPr lang="en-US" dirty="0" smtClean="0">
              <a:ea typeface="ＭＳ Ｐゴシック" pitchFamily="34" charset="-128"/>
            </a:endParaRPr>
          </a:p>
        </p:txBody>
      </p:sp>
      <p:sp>
        <p:nvSpPr>
          <p:cNvPr id="6861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8613" name="Slide Number Placeholder 4"/>
          <p:cNvSpPr>
            <a:spLocks noGrp="1"/>
          </p:cNvSpPr>
          <p:nvPr>
            <p:ph type="sldNum" sz="quarter" idx="5"/>
          </p:nvPr>
        </p:nvSpPr>
        <p:spPr bwMode="auto">
          <a:noFill/>
          <a:ln>
            <a:miter lim="800000"/>
            <a:headEnd/>
            <a:tailEnd/>
          </a:ln>
        </p:spPr>
        <p:txBody>
          <a:bodyPr/>
          <a:lstStyle/>
          <a:p>
            <a:fld id="{B81104C9-B4ED-4D3D-8F5B-B68D960BDA9A}" type="slidenum">
              <a:rPr lang="en-US"/>
              <a:pPr/>
              <a:t>21</a:t>
            </a:fld>
            <a:endParaRPr lang="en-US"/>
          </a:p>
        </p:txBody>
      </p:sp>
    </p:spTree>
    <p:extLst>
      <p:ext uri="{BB962C8B-B14F-4D97-AF65-F5344CB8AC3E}">
        <p14:creationId xmlns:p14="http://schemas.microsoft.com/office/powerpoint/2010/main" val="646556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r>
              <a:rPr lang="en-US" dirty="0" smtClean="0">
                <a:ea typeface="ＭＳ Ｐゴシック" pitchFamily="34" charset="-128"/>
              </a:rPr>
              <a:t>Work with a partner and see how many of them you can figure out.</a:t>
            </a:r>
            <a:r>
              <a:rPr lang="ja-JP" altLang="en-US" dirty="0" smtClean="0">
                <a:ea typeface="ＭＳ Ｐゴシック" pitchFamily="34" charset="-128"/>
              </a:rPr>
              <a:t>　</a:t>
            </a:r>
            <a:r>
              <a:rPr lang="en-US" altLang="ja-JP" dirty="0" smtClean="0">
                <a:ea typeface="ＭＳ Ｐゴシック" pitchFamily="34" charset="-128"/>
              </a:rPr>
              <a:t>Participants write on the</a:t>
            </a:r>
            <a:r>
              <a:rPr lang="en-US" altLang="ja-JP" baseline="0" dirty="0" smtClean="0">
                <a:ea typeface="ＭＳ Ｐゴシック" pitchFamily="34" charset="-128"/>
              </a:rPr>
              <a:t> handout.</a:t>
            </a:r>
            <a:endParaRPr lang="en-US" dirty="0" smtClean="0">
              <a:ea typeface="ＭＳ Ｐゴシック" pitchFamily="34" charset="-128"/>
            </a:endParaRPr>
          </a:p>
          <a:p>
            <a:endParaRPr lang="en-US" dirty="0" smtClean="0">
              <a:ea typeface="ＭＳ Ｐゴシック" pitchFamily="34" charset="-128"/>
            </a:endParaRPr>
          </a:p>
          <a:p>
            <a:r>
              <a:rPr lang="en-US" sz="1400" b="1" dirty="0" smtClean="0">
                <a:solidFill>
                  <a:srgbClr val="CC00CC"/>
                </a:solidFill>
                <a:ea typeface="ＭＳ Ｐゴシック" pitchFamily="34" charset="-128"/>
              </a:rPr>
              <a:t>*** These acronyms will appear throughout the presentation, so please check your answers and change them as needed. ***</a:t>
            </a:r>
          </a:p>
        </p:txBody>
      </p:sp>
      <p:sp>
        <p:nvSpPr>
          <p:cNvPr id="54276"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54277" name="Slide Number Placeholder 4"/>
          <p:cNvSpPr>
            <a:spLocks noGrp="1"/>
          </p:cNvSpPr>
          <p:nvPr>
            <p:ph type="sldNum" sz="quarter" idx="5"/>
          </p:nvPr>
        </p:nvSpPr>
        <p:spPr bwMode="auto">
          <a:noFill/>
          <a:ln>
            <a:miter lim="800000"/>
            <a:headEnd/>
            <a:tailEnd/>
          </a:ln>
        </p:spPr>
        <p:txBody>
          <a:bodyPr/>
          <a:lstStyle/>
          <a:p>
            <a:fld id="{D36052C8-18FB-43F3-B1F3-BA1D65A7DC72}" type="slidenum">
              <a:rPr lang="en-US"/>
              <a:pPr/>
              <a:t>2</a:t>
            </a:fld>
            <a:endParaRPr lang="en-US"/>
          </a:p>
        </p:txBody>
      </p:sp>
    </p:spTree>
    <p:extLst>
      <p:ext uri="{BB962C8B-B14F-4D97-AF65-F5344CB8AC3E}">
        <p14:creationId xmlns:p14="http://schemas.microsoft.com/office/powerpoint/2010/main" val="41996269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r>
              <a:rPr lang="en-US" dirty="0" smtClean="0">
                <a:ea typeface="ＭＳ Ｐゴシック" pitchFamily="34" charset="-128"/>
              </a:rPr>
              <a:t>What would make this easier to read?</a:t>
            </a:r>
          </a:p>
          <a:p>
            <a:r>
              <a:rPr lang="en-US" dirty="0" smtClean="0">
                <a:ea typeface="ＭＳ Ｐゴシック" pitchFamily="34" charset="-128"/>
              </a:rPr>
              <a:t>Shout out your answers! </a:t>
            </a:r>
          </a:p>
          <a:p>
            <a:endParaRPr lang="en-US" dirty="0" smtClean="0">
              <a:ea typeface="ＭＳ Ｐゴシック" pitchFamily="34" charset="-128"/>
            </a:endParaRPr>
          </a:p>
        </p:txBody>
      </p:sp>
      <p:sp>
        <p:nvSpPr>
          <p:cNvPr id="6861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8613" name="Slide Number Placeholder 4"/>
          <p:cNvSpPr>
            <a:spLocks noGrp="1"/>
          </p:cNvSpPr>
          <p:nvPr>
            <p:ph type="sldNum" sz="quarter" idx="5"/>
          </p:nvPr>
        </p:nvSpPr>
        <p:spPr bwMode="auto">
          <a:noFill/>
          <a:ln>
            <a:miter lim="800000"/>
            <a:headEnd/>
            <a:tailEnd/>
          </a:ln>
        </p:spPr>
        <p:txBody>
          <a:bodyPr/>
          <a:lstStyle/>
          <a:p>
            <a:fld id="{B81104C9-B4ED-4D3D-8F5B-B68D960BDA9A}" type="slidenum">
              <a:rPr lang="en-US"/>
              <a:pPr/>
              <a:t>22</a:t>
            </a:fld>
            <a:endParaRPr lang="en-US"/>
          </a:p>
        </p:txBody>
      </p:sp>
    </p:spTree>
    <p:extLst>
      <p:ext uri="{BB962C8B-B14F-4D97-AF65-F5344CB8AC3E}">
        <p14:creationId xmlns:p14="http://schemas.microsoft.com/office/powerpoint/2010/main" val="951388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r>
              <a:rPr lang="en-US" dirty="0" smtClean="0">
                <a:ea typeface="ＭＳ Ｐゴシック" pitchFamily="34" charset="-128"/>
              </a:rPr>
              <a:t>Level 5 &amp; 6 student</a:t>
            </a:r>
          </a:p>
          <a:p>
            <a:endParaRPr lang="en-US" dirty="0" smtClean="0">
              <a:ea typeface="ＭＳ Ｐゴシック" pitchFamily="34" charset="-128"/>
            </a:endParaRPr>
          </a:p>
        </p:txBody>
      </p:sp>
      <p:sp>
        <p:nvSpPr>
          <p:cNvPr id="72708"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72709" name="Slide Number Placeholder 4"/>
          <p:cNvSpPr>
            <a:spLocks noGrp="1"/>
          </p:cNvSpPr>
          <p:nvPr>
            <p:ph type="sldNum" sz="quarter" idx="5"/>
          </p:nvPr>
        </p:nvSpPr>
        <p:spPr bwMode="auto">
          <a:noFill/>
          <a:ln>
            <a:miter lim="800000"/>
            <a:headEnd/>
            <a:tailEnd/>
          </a:ln>
        </p:spPr>
        <p:txBody>
          <a:bodyPr/>
          <a:lstStyle/>
          <a:p>
            <a:fld id="{817D71F5-4A64-4750-B192-0A3F581C0F57}" type="slidenum">
              <a:rPr lang="en-US"/>
              <a:pPr/>
              <a:t>23</a:t>
            </a:fld>
            <a:endParaRPr lang="en-US"/>
          </a:p>
        </p:txBody>
      </p:sp>
    </p:spTree>
    <p:extLst>
      <p:ext uri="{BB962C8B-B14F-4D97-AF65-F5344CB8AC3E}">
        <p14:creationId xmlns:p14="http://schemas.microsoft.com/office/powerpoint/2010/main" val="95214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a:lstStyle/>
          <a:p>
            <a:r>
              <a:rPr lang="en-US" smtClean="0">
                <a:ea typeface="ＭＳ Ｐゴシック" pitchFamily="34" charset="-128"/>
              </a:rPr>
              <a:t>Be sure to point out that they were speaking in their dominant language about an everyday activity.  All of a sudden, they are having to examine every word coming out of their mouth.  Multiply that times the average school day and they will understand “language fatigue.”</a:t>
            </a:r>
          </a:p>
        </p:txBody>
      </p:sp>
      <p:sp>
        <p:nvSpPr>
          <p:cNvPr id="67588" name="Slide Number Placeholder 3"/>
          <p:cNvSpPr>
            <a:spLocks noGrp="1"/>
          </p:cNvSpPr>
          <p:nvPr>
            <p:ph type="sldNum" sz="quarter" idx="5"/>
          </p:nvPr>
        </p:nvSpPr>
        <p:spPr bwMode="auto">
          <a:noFill/>
          <a:ln>
            <a:miter lim="800000"/>
            <a:headEnd/>
            <a:tailEnd/>
          </a:ln>
        </p:spPr>
        <p:txBody>
          <a:bodyPr/>
          <a:lstStyle/>
          <a:p>
            <a:fld id="{6185FB49-691A-463C-A1C6-ABB5FCF71C09}" type="slidenum">
              <a:rPr lang="en-US"/>
              <a:pPr/>
              <a:t>24</a:t>
            </a:fld>
            <a:endParaRPr lang="en-US"/>
          </a:p>
        </p:txBody>
      </p:sp>
    </p:spTree>
    <p:extLst>
      <p:ext uri="{BB962C8B-B14F-4D97-AF65-F5344CB8AC3E}">
        <p14:creationId xmlns:p14="http://schemas.microsoft.com/office/powerpoint/2010/main" val="2940014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200150" y="703263"/>
            <a:ext cx="4686300" cy="35147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0" name="Shape 60"/>
          <p:cNvSpPr txBox="1">
            <a:spLocks noGrp="1"/>
          </p:cNvSpPr>
          <p:nvPr>
            <p:ph type="body" idx="1"/>
          </p:nvPr>
        </p:nvSpPr>
        <p:spPr>
          <a:xfrm>
            <a:off x="708661" y="4451985"/>
            <a:ext cx="5669279" cy="4217670"/>
          </a:xfrm>
          <a:prstGeom prst="rect">
            <a:avLst/>
          </a:prstGeom>
        </p:spPr>
        <p:txBody>
          <a:bodyPr lIns="94031" tIns="94031" rIns="94031" bIns="94031" anchor="t" anchorCtr="0">
            <a:noAutofit/>
          </a:bodyPr>
          <a:lstStyle/>
          <a:p>
            <a:pPr>
              <a:spcBef>
                <a:spcPts val="0"/>
              </a:spcBef>
            </a:pPr>
            <a:r>
              <a:rPr lang="en" dirty="0">
                <a:solidFill>
                  <a:schemeClr val="dk1"/>
                </a:solidFill>
              </a:rPr>
              <a:t>*** What were classrooms like when you were in school?</a:t>
            </a:r>
          </a:p>
          <a:p>
            <a:pPr>
              <a:spcBef>
                <a:spcPts val="0"/>
              </a:spcBef>
            </a:pPr>
            <a:r>
              <a:rPr lang="en" dirty="0"/>
              <a:t>*** probably how YOU were taught</a:t>
            </a:r>
          </a:p>
          <a:p>
            <a:pPr>
              <a:spcBef>
                <a:spcPts val="0"/>
              </a:spcBef>
            </a:pPr>
            <a:r>
              <a:rPr lang="en" dirty="0"/>
              <a:t>*** when we get busy, we resort to what we know and feel comfortable with</a:t>
            </a:r>
          </a:p>
          <a:p>
            <a:pPr>
              <a:spcBef>
                <a:spcPts val="0"/>
              </a:spcBef>
            </a:pPr>
            <a:r>
              <a:rPr lang="en" dirty="0"/>
              <a:t>*** Life is different now -- students live in a fast-paced world, multiple distractions, attention span of about 10 minutes. </a:t>
            </a:r>
          </a:p>
        </p:txBody>
      </p:sp>
    </p:spTree>
    <p:extLst>
      <p:ext uri="{BB962C8B-B14F-4D97-AF65-F5344CB8AC3E}">
        <p14:creationId xmlns:p14="http://schemas.microsoft.com/office/powerpoint/2010/main" val="1464477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a:lstStyle/>
          <a:p>
            <a:r>
              <a:rPr lang="en-US" smtClean="0">
                <a:ea typeface="ＭＳ Ｐゴシック" pitchFamily="34" charset="-128"/>
              </a:rPr>
              <a:t>International Center for Leadership in Education</a:t>
            </a:r>
          </a:p>
          <a:p>
            <a:r>
              <a:rPr lang="en-US" smtClean="0">
                <a:ea typeface="ＭＳ Ｐゴシック" pitchFamily="34" charset="-128"/>
              </a:rPr>
              <a:t>SOURCE:  http://www.leadered.com/pdf/Closing%20ELL%20Gap%20kit%20excerpt.pdf</a:t>
            </a:r>
          </a:p>
          <a:p>
            <a:endParaRPr lang="en-US" smtClean="0">
              <a:ea typeface="ＭＳ Ｐゴシック" pitchFamily="34" charset="-128"/>
            </a:endParaRPr>
          </a:p>
          <a:p>
            <a:endParaRPr lang="en-US" smtClean="0">
              <a:ea typeface="ＭＳ Ｐゴシック" pitchFamily="34" charset="-128"/>
            </a:endParaRPr>
          </a:p>
          <a:p>
            <a:endParaRPr lang="en-US" smtClean="0">
              <a:ea typeface="ＭＳ Ｐゴシック" pitchFamily="34" charset="-128"/>
            </a:endParaRPr>
          </a:p>
          <a:p>
            <a:endParaRPr lang="en-US" smtClean="0">
              <a:ea typeface="ＭＳ Ｐゴシック" pitchFamily="34" charset="-128"/>
            </a:endParaRPr>
          </a:p>
        </p:txBody>
      </p:sp>
      <p:sp>
        <p:nvSpPr>
          <p:cNvPr id="77828"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77829" name="Slide Number Placeholder 4"/>
          <p:cNvSpPr>
            <a:spLocks noGrp="1"/>
          </p:cNvSpPr>
          <p:nvPr>
            <p:ph type="sldNum" sz="quarter" idx="5"/>
          </p:nvPr>
        </p:nvSpPr>
        <p:spPr bwMode="auto">
          <a:noFill/>
          <a:ln>
            <a:miter lim="800000"/>
            <a:headEnd/>
            <a:tailEnd/>
          </a:ln>
        </p:spPr>
        <p:txBody>
          <a:bodyPr/>
          <a:lstStyle/>
          <a:p>
            <a:fld id="{40F4223D-42B0-457B-9729-2E56154A7950}" type="slidenum">
              <a:rPr lang="en-US"/>
              <a:pPr/>
              <a:t>26</a:t>
            </a:fld>
            <a:endParaRPr lang="en-US"/>
          </a:p>
        </p:txBody>
      </p:sp>
    </p:spTree>
    <p:extLst>
      <p:ext uri="{BB962C8B-B14F-4D97-AF65-F5344CB8AC3E}">
        <p14:creationId xmlns:p14="http://schemas.microsoft.com/office/powerpoint/2010/main" val="223263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Header Placeholder 1"/>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80899" name="Slide Number Placeholder 6"/>
          <p:cNvSpPr>
            <a:spLocks noGrp="1"/>
          </p:cNvSpPr>
          <p:nvPr>
            <p:ph type="sldNum" sz="quarter" idx="5"/>
          </p:nvPr>
        </p:nvSpPr>
        <p:spPr bwMode="auto">
          <a:noFill/>
          <a:ln>
            <a:miter lim="800000"/>
            <a:headEnd/>
            <a:tailEnd/>
          </a:ln>
        </p:spPr>
        <p:txBody>
          <a:bodyPr/>
          <a:lstStyle/>
          <a:p>
            <a:fld id="{D3200629-5CC0-40F6-ACE2-98E7F12A172D}" type="slidenum">
              <a:rPr lang="en-US"/>
              <a:pPr/>
              <a:t>30</a:t>
            </a:fld>
            <a:endParaRPr lang="en-US"/>
          </a:p>
        </p:txBody>
      </p:sp>
      <p:sp>
        <p:nvSpPr>
          <p:cNvPr id="80900" name="Rectangle 7"/>
          <p:cNvSpPr txBox="1">
            <a:spLocks noGrp="1" noChangeArrowheads="1"/>
          </p:cNvSpPr>
          <p:nvPr/>
        </p:nvSpPr>
        <p:spPr bwMode="auto">
          <a:xfrm>
            <a:off x="4014788" y="8902700"/>
            <a:ext cx="3070225" cy="468313"/>
          </a:xfrm>
          <a:prstGeom prst="rect">
            <a:avLst/>
          </a:prstGeom>
          <a:noFill/>
          <a:ln w="9525">
            <a:noFill/>
            <a:miter lim="800000"/>
            <a:headEnd/>
            <a:tailEnd/>
          </a:ln>
        </p:spPr>
        <p:txBody>
          <a:bodyPr lIns="94046" tIns="47023" rIns="94046" bIns="47023" anchor="b"/>
          <a:lstStyle/>
          <a:p>
            <a:pPr algn="r" eaLnBrk="1" hangingPunct="1"/>
            <a:fld id="{2D961B46-A1DE-4465-BD1E-3A1F8F7DDD29}" type="slidenum">
              <a:rPr lang="en-US" sz="1200">
                <a:latin typeface="Calibri" pitchFamily="34" charset="0"/>
              </a:rPr>
              <a:pPr algn="r" eaLnBrk="1" hangingPunct="1"/>
              <a:t>30</a:t>
            </a:fld>
            <a:endParaRPr lang="en-US" sz="1200">
              <a:latin typeface="Calibri" pitchFamily="34" charset="0"/>
            </a:endParaRPr>
          </a:p>
        </p:txBody>
      </p:sp>
      <p:sp>
        <p:nvSpPr>
          <p:cNvPr id="8090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2" name="Rectangle 3"/>
          <p:cNvSpPr>
            <a:spLocks noGrp="1" noChangeArrowheads="1"/>
          </p:cNvSpPr>
          <p:nvPr>
            <p:ph type="body" idx="1"/>
          </p:nvPr>
        </p:nvSpPr>
        <p:spPr bwMode="auto">
          <a:noFill/>
        </p:spPr>
        <p:txBody>
          <a:bodyPr/>
          <a:lstStyle/>
          <a:p>
            <a:pPr eaLnBrk="1" hangingPunct="1">
              <a:spcBef>
                <a:spcPct val="0"/>
              </a:spcBef>
            </a:pPr>
            <a:endParaRPr lang="en-US" smtClean="0">
              <a:latin typeface="Arial" pitchFamily="34" charset="0"/>
              <a:ea typeface="ＭＳ Ｐゴシック" pitchFamily="34" charset="-128"/>
              <a:cs typeface="Arial" pitchFamily="34" charset="0"/>
            </a:endParaRPr>
          </a:p>
          <a:p>
            <a:pPr eaLnBrk="1" hangingPunct="1">
              <a:spcBef>
                <a:spcPct val="0"/>
              </a:spcBef>
            </a:pPr>
            <a:r>
              <a:rPr lang="en-US" smtClean="0">
                <a:latin typeface="Arial" pitchFamily="34" charset="0"/>
                <a:ea typeface="ＭＳ Ｐゴシック" pitchFamily="34" charset="-128"/>
                <a:cs typeface="Arial" pitchFamily="34" charset="0"/>
              </a:rPr>
              <a:t>What do you think sheltered means?</a:t>
            </a:r>
          </a:p>
        </p:txBody>
      </p:sp>
    </p:spTree>
    <p:extLst>
      <p:ext uri="{BB962C8B-B14F-4D97-AF65-F5344CB8AC3E}">
        <p14:creationId xmlns:p14="http://schemas.microsoft.com/office/powerpoint/2010/main" val="18189504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Header Placeholder 1"/>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81923" name="Slide Number Placeholder 6"/>
          <p:cNvSpPr>
            <a:spLocks noGrp="1"/>
          </p:cNvSpPr>
          <p:nvPr>
            <p:ph type="sldNum" sz="quarter" idx="5"/>
          </p:nvPr>
        </p:nvSpPr>
        <p:spPr bwMode="auto">
          <a:noFill/>
          <a:ln>
            <a:miter lim="800000"/>
            <a:headEnd/>
            <a:tailEnd/>
          </a:ln>
        </p:spPr>
        <p:txBody>
          <a:bodyPr/>
          <a:lstStyle/>
          <a:p>
            <a:fld id="{2BF85640-AE8B-4061-84D4-7F193ED53A75}" type="slidenum">
              <a:rPr lang="en-US"/>
              <a:pPr/>
              <a:t>31</a:t>
            </a:fld>
            <a:endParaRPr lang="en-US"/>
          </a:p>
        </p:txBody>
      </p:sp>
      <p:sp>
        <p:nvSpPr>
          <p:cNvPr id="81924" name="Rectangle 7"/>
          <p:cNvSpPr txBox="1">
            <a:spLocks noGrp="1" noChangeArrowheads="1"/>
          </p:cNvSpPr>
          <p:nvPr/>
        </p:nvSpPr>
        <p:spPr bwMode="auto">
          <a:xfrm>
            <a:off x="4014788" y="8902700"/>
            <a:ext cx="3070225" cy="468313"/>
          </a:xfrm>
          <a:prstGeom prst="rect">
            <a:avLst/>
          </a:prstGeom>
          <a:noFill/>
          <a:ln w="9525">
            <a:noFill/>
            <a:miter lim="800000"/>
            <a:headEnd/>
            <a:tailEnd/>
          </a:ln>
        </p:spPr>
        <p:txBody>
          <a:bodyPr lIns="94046" tIns="47023" rIns="94046" bIns="47023" anchor="b"/>
          <a:lstStyle/>
          <a:p>
            <a:pPr algn="r" eaLnBrk="1" hangingPunct="1"/>
            <a:fld id="{56F9A6B2-C642-414C-95CA-B8379CAE17DC}" type="slidenum">
              <a:rPr lang="en-US" sz="1200">
                <a:latin typeface="Calibri" pitchFamily="34" charset="0"/>
              </a:rPr>
              <a:pPr algn="r" eaLnBrk="1" hangingPunct="1"/>
              <a:t>31</a:t>
            </a:fld>
            <a:endParaRPr lang="en-US" sz="1200">
              <a:latin typeface="Calibri" pitchFamily="34" charset="0"/>
            </a:endParaRPr>
          </a:p>
        </p:txBody>
      </p:sp>
      <p:sp>
        <p:nvSpPr>
          <p:cNvPr id="8192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6" name="Rectangle 3"/>
          <p:cNvSpPr>
            <a:spLocks noGrp="1" noChangeArrowheads="1"/>
          </p:cNvSpPr>
          <p:nvPr>
            <p:ph type="body" idx="1"/>
          </p:nvPr>
        </p:nvSpPr>
        <p:spPr bwMode="auto">
          <a:noFill/>
        </p:spPr>
        <p:txBody>
          <a:bodyPr/>
          <a:lstStyle/>
          <a:p>
            <a:pPr eaLnBrk="1" hangingPunct="1">
              <a:spcBef>
                <a:spcPct val="0"/>
              </a:spcBef>
            </a:pPr>
            <a:r>
              <a:rPr lang="en-US" smtClean="0">
                <a:latin typeface="Arial" pitchFamily="34" charset="0"/>
                <a:ea typeface="ＭＳ Ｐゴシック" pitchFamily="34" charset="-128"/>
                <a:cs typeface="Arial" pitchFamily="34" charset="0"/>
              </a:rPr>
              <a:t>p. 5 “Making Content Comprehensible” highlight sentence. Explicit teaching of academic English is crucial  Students will not always just pick it up. Which comes first – the chicken or the egg? Same with academic learning; which comes first – academic content proficiency or academic language proficiency?  Can you be proficient in content without being proficiency in the language of that content? Embedding language instruction in content enhances content knowledge and language proficiency.</a:t>
            </a:r>
          </a:p>
          <a:p>
            <a:pPr eaLnBrk="1" hangingPunct="1">
              <a:spcBef>
                <a:spcPct val="0"/>
              </a:spcBef>
            </a:pPr>
            <a:endParaRPr lang="en-US" smtClean="0">
              <a:latin typeface="Arial" pitchFamily="34" charset="0"/>
              <a:ea typeface="ＭＳ Ｐゴシック" pitchFamily="34" charset="-128"/>
              <a:cs typeface="Arial" pitchFamily="34" charset="0"/>
            </a:endParaRPr>
          </a:p>
          <a:p>
            <a:pPr eaLnBrk="1" hangingPunct="1">
              <a:spcBef>
                <a:spcPct val="0"/>
              </a:spcBef>
            </a:pPr>
            <a:r>
              <a:rPr lang="en-US" smtClean="0">
                <a:latin typeface="Arial" pitchFamily="34" charset="0"/>
                <a:ea typeface="ＭＳ Ｐゴシック" pitchFamily="34" charset="-128"/>
                <a:cs typeface="Arial" pitchFamily="34" charset="0"/>
              </a:rPr>
              <a:t>FRIEND</a:t>
            </a:r>
          </a:p>
          <a:p>
            <a:pPr eaLnBrk="1" hangingPunct="1">
              <a:spcBef>
                <a:spcPct val="0"/>
              </a:spcBef>
            </a:pPr>
            <a:r>
              <a:rPr lang="en-US" smtClean="0">
                <a:latin typeface="Arial" pitchFamily="34" charset="0"/>
                <a:ea typeface="ＭＳ Ｐゴシック" pitchFamily="34" charset="-128"/>
                <a:cs typeface="Arial" pitchFamily="34" charset="0"/>
              </a:rPr>
              <a:t>POET</a:t>
            </a:r>
          </a:p>
          <a:p>
            <a:pPr eaLnBrk="1" hangingPunct="1">
              <a:spcBef>
                <a:spcPct val="0"/>
              </a:spcBef>
            </a:pPr>
            <a:r>
              <a:rPr lang="en-US" smtClean="0">
                <a:latin typeface="Arial" pitchFamily="34" charset="0"/>
                <a:ea typeface="ＭＳ Ｐゴシック" pitchFamily="34" charset="-128"/>
                <a:cs typeface="Arial" pitchFamily="34" charset="0"/>
              </a:rPr>
              <a:t>ECONOMIST</a:t>
            </a:r>
          </a:p>
          <a:p>
            <a:pPr eaLnBrk="1" hangingPunct="1">
              <a:spcBef>
                <a:spcPct val="0"/>
              </a:spcBef>
            </a:pPr>
            <a:r>
              <a:rPr lang="en-US" smtClean="0">
                <a:latin typeface="Arial" pitchFamily="34" charset="0"/>
                <a:ea typeface="ＭＳ Ｐゴシック" pitchFamily="34" charset="-128"/>
                <a:cs typeface="Arial" pitchFamily="34" charset="0"/>
              </a:rPr>
              <a:t>SCIENTIST/BOTONIST</a:t>
            </a:r>
          </a:p>
          <a:p>
            <a:pPr eaLnBrk="1" hangingPunct="1">
              <a:spcBef>
                <a:spcPct val="0"/>
              </a:spcBef>
            </a:pPr>
            <a:r>
              <a:rPr lang="en-US" smtClean="0">
                <a:latin typeface="Arial" pitchFamily="34" charset="0"/>
                <a:ea typeface="ＭＳ Ｐゴシック" pitchFamily="34" charset="-128"/>
                <a:cs typeface="Arial" pitchFamily="34" charset="0"/>
              </a:rPr>
              <a:t>HISTORIAN</a:t>
            </a:r>
          </a:p>
        </p:txBody>
      </p:sp>
    </p:spTree>
    <p:extLst>
      <p:ext uri="{BB962C8B-B14F-4D97-AF65-F5344CB8AC3E}">
        <p14:creationId xmlns:p14="http://schemas.microsoft.com/office/powerpoint/2010/main" val="18169717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a:lstStyle/>
          <a:p>
            <a:r>
              <a:rPr lang="en-US" smtClean="0">
                <a:ea typeface="ＭＳ Ｐゴシック" pitchFamily="34" charset="-128"/>
              </a:rPr>
              <a:t>Think about the escalator or copy machine or voice activation or curb cut-outs for wheelchair access.</a:t>
            </a:r>
          </a:p>
          <a:p>
            <a:r>
              <a:rPr lang="en-US" sz="1600" b="1" smtClean="0">
                <a:ea typeface="ＭＳ Ｐゴシック" pitchFamily="34" charset="-128"/>
              </a:rPr>
              <a:t>SIOP</a:t>
            </a:r>
          </a:p>
          <a:p>
            <a:pPr>
              <a:buClr>
                <a:srgbClr val="FF0000"/>
              </a:buClr>
              <a:buFontTx/>
              <a:buChar char="•"/>
            </a:pPr>
            <a:r>
              <a:rPr lang="en-US" smtClean="0">
                <a:latin typeface="Times New Roman" pitchFamily="18" charset="0"/>
                <a:ea typeface="ＭＳ Ｐゴシック" pitchFamily="34" charset="-128"/>
                <a:cs typeface="Times New Roman" pitchFamily="18" charset="0"/>
              </a:rPr>
              <a:t> Is good for ALL students, not just English language </a:t>
            </a:r>
          </a:p>
          <a:p>
            <a:pPr>
              <a:buClr>
                <a:srgbClr val="FF0000"/>
              </a:buClr>
            </a:pPr>
            <a:r>
              <a:rPr lang="en-US" smtClean="0">
                <a:latin typeface="Times New Roman" pitchFamily="18" charset="0"/>
                <a:ea typeface="ＭＳ Ｐゴシック" pitchFamily="34" charset="-128"/>
                <a:cs typeface="Times New Roman" pitchFamily="18" charset="0"/>
              </a:rPr>
              <a:t>   learners!                      </a:t>
            </a:r>
          </a:p>
          <a:p>
            <a:endParaRPr lang="en-US" smtClean="0">
              <a:ea typeface="ＭＳ Ｐゴシック" pitchFamily="34" charset="-128"/>
            </a:endParaRPr>
          </a:p>
          <a:p>
            <a:pPr>
              <a:buClr>
                <a:srgbClr val="FF0000"/>
              </a:buClr>
              <a:buFontTx/>
              <a:buChar char="•"/>
            </a:pPr>
            <a:r>
              <a:rPr lang="en-US" smtClean="0">
                <a:latin typeface="Times New Roman" pitchFamily="18" charset="0"/>
                <a:ea typeface="ＭＳ Ｐゴシック" pitchFamily="34" charset="-128"/>
                <a:cs typeface="Times New Roman" pitchFamily="18" charset="0"/>
              </a:rPr>
              <a:t>Is research based!</a:t>
            </a:r>
          </a:p>
          <a:p>
            <a:pPr>
              <a:buClr>
                <a:srgbClr val="FF0000"/>
              </a:buClr>
            </a:pPr>
            <a:endParaRPr lang="en-US" smtClean="0">
              <a:latin typeface="Times New Roman" pitchFamily="18" charset="0"/>
              <a:ea typeface="ＭＳ Ｐゴシック" pitchFamily="34" charset="-128"/>
              <a:cs typeface="Times New Roman" pitchFamily="18" charset="0"/>
            </a:endParaRPr>
          </a:p>
          <a:p>
            <a:pPr>
              <a:buClr>
                <a:srgbClr val="FF0000"/>
              </a:buClr>
              <a:buFontTx/>
              <a:buChar char="•"/>
            </a:pPr>
            <a:r>
              <a:rPr lang="en-US" smtClean="0">
                <a:latin typeface="Times New Roman" pitchFamily="18" charset="0"/>
                <a:ea typeface="ＭＳ Ｐゴシック" pitchFamily="34" charset="-128"/>
                <a:cs typeface="Times New Roman" pitchFamily="18" charset="0"/>
              </a:rPr>
              <a:t> Content teachers teach content supported by language</a:t>
            </a:r>
          </a:p>
          <a:p>
            <a:pPr>
              <a:buClr>
                <a:srgbClr val="FF0000"/>
              </a:buClr>
              <a:buFontTx/>
              <a:buChar char="•"/>
            </a:pPr>
            <a:endParaRPr lang="en-US" smtClean="0">
              <a:latin typeface="Times New Roman" pitchFamily="18" charset="0"/>
              <a:ea typeface="ＭＳ Ｐゴシック" pitchFamily="34" charset="-128"/>
              <a:cs typeface="Times New Roman" pitchFamily="18" charset="0"/>
            </a:endParaRPr>
          </a:p>
          <a:p>
            <a:pPr>
              <a:buClr>
                <a:srgbClr val="FF0000"/>
              </a:buClr>
              <a:buFontTx/>
              <a:buChar char="•"/>
            </a:pPr>
            <a:r>
              <a:rPr lang="en-US" smtClean="0">
                <a:latin typeface="Times New Roman" pitchFamily="18" charset="0"/>
                <a:ea typeface="ＭＳ Ｐゴシック" pitchFamily="34" charset="-128"/>
                <a:cs typeface="Times New Roman" pitchFamily="18" charset="0"/>
              </a:rPr>
              <a:t> ESL teachers teach the language of content areas</a:t>
            </a:r>
          </a:p>
          <a:p>
            <a:endParaRPr lang="en-US" smtClean="0">
              <a:ea typeface="ＭＳ Ｐゴシック" pitchFamily="34" charset="-128"/>
            </a:endParaRPr>
          </a:p>
          <a:p>
            <a:endParaRPr lang="en-US" smtClean="0">
              <a:ea typeface="ＭＳ Ｐゴシック" pitchFamily="34" charset="-128"/>
            </a:endParaRPr>
          </a:p>
        </p:txBody>
      </p:sp>
      <p:sp>
        <p:nvSpPr>
          <p:cNvPr id="83972"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83973" name="Slide Number Placeholder 4"/>
          <p:cNvSpPr>
            <a:spLocks noGrp="1"/>
          </p:cNvSpPr>
          <p:nvPr>
            <p:ph type="sldNum" sz="quarter" idx="5"/>
          </p:nvPr>
        </p:nvSpPr>
        <p:spPr bwMode="auto">
          <a:noFill/>
          <a:ln>
            <a:miter lim="800000"/>
            <a:headEnd/>
            <a:tailEnd/>
          </a:ln>
        </p:spPr>
        <p:txBody>
          <a:bodyPr/>
          <a:lstStyle/>
          <a:p>
            <a:fld id="{3C121B9B-1247-403B-A79D-8977AEDFD802}" type="slidenum">
              <a:rPr lang="en-US"/>
              <a:pPr/>
              <a:t>32</a:t>
            </a:fld>
            <a:endParaRPr lang="en-US"/>
          </a:p>
        </p:txBody>
      </p:sp>
    </p:spTree>
    <p:extLst>
      <p:ext uri="{BB962C8B-B14F-4D97-AF65-F5344CB8AC3E}">
        <p14:creationId xmlns:p14="http://schemas.microsoft.com/office/powerpoint/2010/main" val="20266889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Header Placeholder 1"/>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82947" name="Slide Number Placeholder 6"/>
          <p:cNvSpPr>
            <a:spLocks noGrp="1"/>
          </p:cNvSpPr>
          <p:nvPr>
            <p:ph type="sldNum" sz="quarter" idx="5"/>
          </p:nvPr>
        </p:nvSpPr>
        <p:spPr bwMode="auto">
          <a:noFill/>
          <a:ln>
            <a:miter lim="800000"/>
            <a:headEnd/>
            <a:tailEnd/>
          </a:ln>
        </p:spPr>
        <p:txBody>
          <a:bodyPr/>
          <a:lstStyle/>
          <a:p>
            <a:fld id="{8B3EA03B-F601-4F37-921C-0F1C970DB111}" type="slidenum">
              <a:rPr lang="en-US"/>
              <a:pPr/>
              <a:t>33</a:t>
            </a:fld>
            <a:endParaRPr lang="en-US"/>
          </a:p>
        </p:txBody>
      </p:sp>
      <p:sp>
        <p:nvSpPr>
          <p:cNvPr id="82948" name="Rectangle 7"/>
          <p:cNvSpPr txBox="1">
            <a:spLocks noGrp="1" noChangeArrowheads="1"/>
          </p:cNvSpPr>
          <p:nvPr/>
        </p:nvSpPr>
        <p:spPr bwMode="auto">
          <a:xfrm>
            <a:off x="4014788" y="8902700"/>
            <a:ext cx="3070225" cy="468313"/>
          </a:xfrm>
          <a:prstGeom prst="rect">
            <a:avLst/>
          </a:prstGeom>
          <a:noFill/>
          <a:ln w="9525">
            <a:noFill/>
            <a:miter lim="800000"/>
            <a:headEnd/>
            <a:tailEnd/>
          </a:ln>
        </p:spPr>
        <p:txBody>
          <a:bodyPr lIns="94046" tIns="47023" rIns="94046" bIns="47023" anchor="b"/>
          <a:lstStyle/>
          <a:p>
            <a:pPr algn="r" eaLnBrk="1" hangingPunct="1"/>
            <a:fld id="{7D419E6E-6692-4E68-B843-4EE286B2BE35}" type="slidenum">
              <a:rPr lang="en-US" sz="1200">
                <a:latin typeface="Calibri" pitchFamily="34" charset="0"/>
              </a:rPr>
              <a:pPr algn="r" eaLnBrk="1" hangingPunct="1"/>
              <a:t>33</a:t>
            </a:fld>
            <a:endParaRPr lang="en-US" sz="1200">
              <a:latin typeface="Calibri" pitchFamily="34" charset="0"/>
            </a:endParaRPr>
          </a:p>
        </p:txBody>
      </p:sp>
      <p:sp>
        <p:nvSpPr>
          <p:cNvPr id="8294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50" name="Rectangle 3"/>
          <p:cNvSpPr>
            <a:spLocks noGrp="1" noChangeArrowheads="1"/>
          </p:cNvSpPr>
          <p:nvPr>
            <p:ph type="body" idx="1"/>
          </p:nvPr>
        </p:nvSpPr>
        <p:spPr bwMode="auto">
          <a:noFill/>
        </p:spPr>
        <p:txBody>
          <a:bodyPr/>
          <a:lstStyle/>
          <a:p>
            <a:pPr eaLnBrk="1" hangingPunct="1">
              <a:spcBef>
                <a:spcPct val="0"/>
              </a:spcBef>
            </a:pPr>
            <a:r>
              <a:rPr lang="en-US" dirty="0" smtClean="0">
                <a:latin typeface="Arial" pitchFamily="34" charset="0"/>
                <a:ea typeface="ＭＳ Ｐゴシック" pitchFamily="34" charset="-128"/>
                <a:cs typeface="Arial" pitchFamily="34" charset="0"/>
              </a:rPr>
              <a:t>Ask if these 8 things look familiar or if they are new or strange.</a:t>
            </a:r>
          </a:p>
          <a:p>
            <a:pPr eaLnBrk="1" hangingPunct="1">
              <a:spcBef>
                <a:spcPct val="0"/>
              </a:spcBef>
            </a:pPr>
            <a:r>
              <a:rPr lang="en-US" dirty="0" smtClean="0">
                <a:latin typeface="Arial" pitchFamily="34" charset="0"/>
                <a:ea typeface="ＭＳ Ｐゴシック" pitchFamily="34" charset="-128"/>
                <a:cs typeface="Arial" pitchFamily="34" charset="0"/>
              </a:rPr>
              <a:t>Point out that what makes SIOP is the focus on the language – such as in the use of Language Objectives in addition to Content Objectives.</a:t>
            </a:r>
          </a:p>
          <a:p>
            <a:pPr eaLnBrk="1" hangingPunct="1">
              <a:spcBef>
                <a:spcPct val="0"/>
              </a:spcBef>
            </a:pPr>
            <a:r>
              <a:rPr lang="en-US" dirty="0" smtClean="0">
                <a:latin typeface="Arial" pitchFamily="34" charset="0"/>
                <a:ea typeface="ＭＳ Ｐゴシック" pitchFamily="34" charset="-128"/>
                <a:cs typeface="Arial" pitchFamily="34" charset="0"/>
              </a:rPr>
              <a:t>Explain that this presentation will go quickly through each of the 8 components of the SIOP model.</a:t>
            </a:r>
          </a:p>
          <a:p>
            <a:pPr eaLnBrk="1" hangingPunct="1">
              <a:spcBef>
                <a:spcPct val="0"/>
              </a:spcBef>
            </a:pPr>
            <a:r>
              <a:rPr lang="en-US" b="1" dirty="0" smtClean="0">
                <a:latin typeface="Arial" pitchFamily="34" charset="0"/>
                <a:ea typeface="ＭＳ Ｐゴシック" pitchFamily="34" charset="-128"/>
                <a:cs typeface="Arial" pitchFamily="34" charset="0"/>
              </a:rPr>
              <a:t>Click</a:t>
            </a:r>
            <a:r>
              <a:rPr lang="en-US" dirty="0" smtClean="0">
                <a:latin typeface="Arial" pitchFamily="34" charset="0"/>
                <a:ea typeface="ＭＳ Ｐゴシック" pitchFamily="34" charset="-128"/>
                <a:cs typeface="Arial" pitchFamily="34" charset="0"/>
              </a:rPr>
              <a:t> for next slide</a:t>
            </a: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endParaRPr lang="en-US" dirty="0" smtClean="0">
              <a:latin typeface="Arial" pitchFamily="34" charset="0"/>
              <a:ea typeface="ＭＳ Ｐゴシック" pitchFamily="34" charset="-128"/>
              <a:cs typeface="Arial" pitchFamily="34" charset="0"/>
            </a:endParaRPr>
          </a:p>
          <a:p>
            <a:pPr eaLnBrk="1" hangingPunct="1">
              <a:spcBef>
                <a:spcPct val="0"/>
              </a:spcBef>
            </a:pPr>
            <a:endParaRPr lang="en-US" dirty="0" smtClean="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2310889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a:lstStyle/>
          <a:p>
            <a:pPr marL="171450" indent="-171450">
              <a:buFont typeface="Arial" panose="020B0604020202020204" pitchFamily="34" charset="0"/>
              <a:buChar char="•"/>
            </a:pPr>
            <a:r>
              <a:rPr lang="en-US" baseline="0" dirty="0" smtClean="0">
                <a:ea typeface="ＭＳ Ｐゴシック" pitchFamily="34" charset="-128"/>
              </a:rPr>
              <a:t>Explain each of the components briefly</a:t>
            </a:r>
          </a:p>
          <a:p>
            <a:pPr marL="171450" indent="-171450">
              <a:buFont typeface="Arial" panose="020B0604020202020204" pitchFamily="34" charset="0"/>
              <a:buChar char="•"/>
            </a:pPr>
            <a:r>
              <a:rPr lang="en-US" baseline="0" dirty="0" smtClean="0">
                <a:ea typeface="ＭＳ Ｐゴシック" pitchFamily="34" charset="-128"/>
              </a:rPr>
              <a:t>Assign one component to each table</a:t>
            </a:r>
          </a:p>
          <a:p>
            <a:pPr marL="171450" indent="-171450">
              <a:buFont typeface="Arial" panose="020B0604020202020204" pitchFamily="34" charset="0"/>
              <a:buChar char="•"/>
            </a:pPr>
            <a:r>
              <a:rPr lang="en-US" baseline="0" dirty="0" smtClean="0">
                <a:ea typeface="ＭＳ Ｐゴシック" pitchFamily="34" charset="-128"/>
              </a:rPr>
              <a:t>Give BRIEF reading/summary of each component to that table to further explain the component</a:t>
            </a:r>
          </a:p>
          <a:p>
            <a:pPr marL="171450" indent="-171450">
              <a:buFont typeface="Arial" panose="020B0604020202020204" pitchFamily="34" charset="0"/>
              <a:buChar char="•"/>
            </a:pPr>
            <a:r>
              <a:rPr lang="en-US" baseline="0" dirty="0" smtClean="0">
                <a:ea typeface="ＭＳ Ｐゴシック" pitchFamily="34" charset="-128"/>
              </a:rPr>
              <a:t>Rep from each table goes to a separate table and they all explain their components</a:t>
            </a:r>
            <a:endParaRPr lang="en-US" dirty="0" smtClean="0">
              <a:ea typeface="ＭＳ Ｐゴシック" pitchFamily="34" charset="-128"/>
            </a:endParaRPr>
          </a:p>
          <a:p>
            <a:pPr marL="171450" indent="-171450">
              <a:buFont typeface="Arial" panose="020B0604020202020204" pitchFamily="34" charset="0"/>
              <a:buChar char="•"/>
            </a:pPr>
            <a:r>
              <a:rPr lang="en-US" dirty="0" smtClean="0">
                <a:ea typeface="ＭＳ Ｐゴシック" pitchFamily="34" charset="-128"/>
              </a:rPr>
              <a:t>Summarize afterwards</a:t>
            </a:r>
            <a:r>
              <a:rPr lang="en-US" baseline="0" dirty="0" smtClean="0">
                <a:ea typeface="ＭＳ Ｐゴシック" pitchFamily="34" charset="-128"/>
              </a:rPr>
              <a:t> by discussing the elements within this entire presentation that were based on SIOP.</a:t>
            </a:r>
          </a:p>
          <a:p>
            <a:pPr marL="171450" indent="-171450">
              <a:buFont typeface="Arial" panose="020B0604020202020204" pitchFamily="34" charset="0"/>
              <a:buChar char="•"/>
            </a:pPr>
            <a:endParaRPr lang="en-US" dirty="0" smtClean="0">
              <a:ea typeface="ＭＳ Ｐゴシック" pitchFamily="34" charset="-128"/>
            </a:endParaRPr>
          </a:p>
          <a:p>
            <a:r>
              <a:rPr lang="en-US" dirty="0" smtClean="0">
                <a:ea typeface="ＭＳ Ｐゴシック" pitchFamily="34" charset="-128"/>
              </a:rPr>
              <a:t>Explain more about the content &amp; language objectives</a:t>
            </a:r>
          </a:p>
          <a:p>
            <a:r>
              <a:rPr lang="en-US" dirty="0" smtClean="0">
                <a:ea typeface="ＭＳ Ｐゴシック" pitchFamily="34" charset="-128"/>
              </a:rPr>
              <a:t>Think ahead about what vocabulary students will need</a:t>
            </a:r>
          </a:p>
          <a:p>
            <a:r>
              <a:rPr lang="en-US" dirty="0" smtClean="0">
                <a:ea typeface="ＭＳ Ｐゴシック" pitchFamily="34" charset="-128"/>
              </a:rPr>
              <a:t>What materials will make it easier to understand</a:t>
            </a:r>
          </a:p>
        </p:txBody>
      </p:sp>
      <p:sp>
        <p:nvSpPr>
          <p:cNvPr id="84996"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84997" name="Slide Number Placeholder 4"/>
          <p:cNvSpPr>
            <a:spLocks noGrp="1"/>
          </p:cNvSpPr>
          <p:nvPr>
            <p:ph type="sldNum" sz="quarter" idx="5"/>
          </p:nvPr>
        </p:nvSpPr>
        <p:spPr bwMode="auto">
          <a:noFill/>
          <a:ln>
            <a:miter lim="800000"/>
            <a:headEnd/>
            <a:tailEnd/>
          </a:ln>
        </p:spPr>
        <p:txBody>
          <a:bodyPr/>
          <a:lstStyle/>
          <a:p>
            <a:fld id="{72770BDB-026C-4C5E-A0F8-DE22C9B60F0C}" type="slidenum">
              <a:rPr lang="en-US"/>
              <a:pPr/>
              <a:t>34</a:t>
            </a:fld>
            <a:endParaRPr lang="en-US"/>
          </a:p>
        </p:txBody>
      </p:sp>
    </p:spTree>
    <p:extLst>
      <p:ext uri="{BB962C8B-B14F-4D97-AF65-F5344CB8AC3E}">
        <p14:creationId xmlns:p14="http://schemas.microsoft.com/office/powerpoint/2010/main" val="4066439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r>
              <a:rPr lang="en-US" dirty="0" smtClean="0">
                <a:ea typeface="ＭＳ Ｐゴシック" pitchFamily="34" charset="-128"/>
              </a:rPr>
              <a:t>What did you think about the activity we just did with the acronyms?  How</a:t>
            </a:r>
            <a:r>
              <a:rPr lang="en-US" baseline="0" dirty="0" smtClean="0">
                <a:ea typeface="ＭＳ Ｐゴシック" pitchFamily="34" charset="-128"/>
              </a:rPr>
              <a:t> would you have felt if you would have been responsible for completing that worksheet on your own?</a:t>
            </a:r>
          </a:p>
          <a:p>
            <a:endParaRPr lang="en-US" baseline="0" dirty="0" smtClean="0">
              <a:ea typeface="ＭＳ Ｐゴシック" pitchFamily="34" charset="-128"/>
            </a:endParaRPr>
          </a:p>
          <a:p>
            <a:r>
              <a:rPr lang="en-US" baseline="0" dirty="0" smtClean="0">
                <a:ea typeface="ＭＳ Ｐゴシック" pitchFamily="34" charset="-128"/>
              </a:rPr>
              <a:t>Before we discuss SIOP, it’s important to understand more about ELLs and language acquisition.</a:t>
            </a:r>
            <a:endParaRPr lang="en-US" dirty="0" smtClean="0">
              <a:ea typeface="ＭＳ Ｐゴシック" pitchFamily="34" charset="-128"/>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B81A20A7-C2E8-43AF-9186-47ACD6533EA6}" type="slidenum">
              <a:rPr lang="en-US"/>
              <a:pPr/>
              <a:t>3</a:t>
            </a:fld>
            <a:endParaRPr lang="en-US"/>
          </a:p>
        </p:txBody>
      </p:sp>
    </p:spTree>
    <p:extLst>
      <p:ext uri="{BB962C8B-B14F-4D97-AF65-F5344CB8AC3E}">
        <p14:creationId xmlns:p14="http://schemas.microsoft.com/office/powerpoint/2010/main" val="26324459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noFill/>
          <a:ln>
            <a:miter lim="800000"/>
            <a:headEnd/>
            <a:tailEnd/>
          </a:ln>
        </p:spPr>
        <p:txBody>
          <a:bodyPr/>
          <a:lstStyle/>
          <a:p>
            <a:fld id="{0EC4EE5F-94FB-4818-BBDA-CADD153BB856}" type="slidenum">
              <a:rPr lang="en-US"/>
              <a:pPr/>
              <a:t>35</a:t>
            </a:fld>
            <a:endParaRPr lang="en-US"/>
          </a:p>
        </p:txBody>
      </p:sp>
      <p:sp>
        <p:nvSpPr>
          <p:cNvPr id="860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20" name="Rectangle 3"/>
          <p:cNvSpPr>
            <a:spLocks noGrp="1" noChangeArrowheads="1"/>
          </p:cNvSpPr>
          <p:nvPr>
            <p:ph type="body" idx="1"/>
          </p:nvPr>
        </p:nvSpPr>
        <p:spPr bwMode="auto">
          <a:noFill/>
        </p:spPr>
        <p:txBody>
          <a:bodyPr/>
          <a:lstStyle/>
          <a:p>
            <a:r>
              <a:rPr lang="en-US" smtClean="0">
                <a:ea typeface="ＭＳ Ｐゴシック" pitchFamily="34" charset="-128"/>
              </a:rPr>
              <a:t>Help participants to understand that there are 3 features to Building Background that enhance the effectiveness of our lessons---SIOP helps teachers to EXPLICITLY LINK TO STUDENT’S BACKGROUND, EXPLICITLY AND INTENTIONALLY LINK TO PAST LEARNING OVER AND OVER AGAIN, AND EXPLICITLY DEVELOP KEY VOCABULARY SO THAT IT IS ACQUIRED BY ALL STUDENTS!</a:t>
            </a:r>
          </a:p>
        </p:txBody>
      </p:sp>
    </p:spTree>
    <p:extLst>
      <p:ext uri="{BB962C8B-B14F-4D97-AF65-F5344CB8AC3E}">
        <p14:creationId xmlns:p14="http://schemas.microsoft.com/office/powerpoint/2010/main" val="10364260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noFill/>
          <a:ln>
            <a:miter lim="800000"/>
            <a:headEnd/>
            <a:tailEnd/>
          </a:ln>
        </p:spPr>
        <p:txBody>
          <a:bodyPr/>
          <a:lstStyle/>
          <a:p>
            <a:fld id="{221036E8-1CFB-4BB8-A470-67377487D1EA}" type="slidenum">
              <a:rPr lang="en-US"/>
              <a:pPr/>
              <a:t>39</a:t>
            </a:fld>
            <a:endParaRPr lang="en-US"/>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a:lstStyle/>
          <a:p>
            <a:r>
              <a:rPr lang="en-US" dirty="0" smtClean="0">
                <a:ea typeface="ＭＳ Ｐゴシック" pitchFamily="34" charset="-128"/>
              </a:rPr>
              <a:t>These Features ARE IMPORTANT to helping teachers be more EXPLICIT in providing opportunities for students to PRACTICE AND APPLY what they are learning!!! These are the features of Practice and Application. These features ensure that we are explicitly and intentionally making an effort to provide genuine practice (over and over again through out year) and review (over and over again throughout year) of concepts, skills, language and thinking for ALL students. </a:t>
            </a:r>
            <a:r>
              <a:rPr lang="en-US" u="sng" dirty="0" smtClean="0">
                <a:ea typeface="ＭＳ Ｐゴシック" pitchFamily="34" charset="-128"/>
              </a:rPr>
              <a:t>Hands-on materials</a:t>
            </a:r>
            <a:r>
              <a:rPr lang="en-US" dirty="0" smtClean="0">
                <a:ea typeface="ＭＳ Ｐゴシック" pitchFamily="34" charset="-128"/>
              </a:rPr>
              <a:t>, </a:t>
            </a:r>
            <a:r>
              <a:rPr lang="en-US" u="sng" dirty="0" smtClean="0">
                <a:ea typeface="ＭＳ Ｐゴシック" pitchFamily="34" charset="-128"/>
              </a:rPr>
              <a:t>Meaningful Activities</a:t>
            </a:r>
            <a:r>
              <a:rPr lang="en-US" dirty="0" smtClean="0">
                <a:ea typeface="ＭＳ Ｐゴシック" pitchFamily="34" charset="-128"/>
              </a:rPr>
              <a:t> that provide lots of opportunities for students to apply their skills and knowledge and </a:t>
            </a:r>
            <a:r>
              <a:rPr lang="en-US" u="sng" dirty="0" smtClean="0">
                <a:ea typeface="ＭＳ Ｐゴシック" pitchFamily="34" charset="-128"/>
              </a:rPr>
              <a:t>Integration</a:t>
            </a:r>
            <a:r>
              <a:rPr lang="en-US" dirty="0" smtClean="0">
                <a:ea typeface="ＭＳ Ｐゴシック" pitchFamily="34" charset="-128"/>
              </a:rPr>
              <a:t> </a:t>
            </a:r>
            <a:r>
              <a:rPr lang="en-US" u="sng" dirty="0" smtClean="0">
                <a:ea typeface="ＭＳ Ｐゴシック" pitchFamily="34" charset="-128"/>
              </a:rPr>
              <a:t>of</a:t>
            </a:r>
            <a:r>
              <a:rPr lang="en-US" dirty="0" smtClean="0">
                <a:ea typeface="ＭＳ Ｐゴシック" pitchFamily="34" charset="-128"/>
              </a:rPr>
              <a:t> </a:t>
            </a:r>
            <a:r>
              <a:rPr lang="en-US" u="sng" dirty="0" smtClean="0">
                <a:ea typeface="ＭＳ Ｐゴシック" pitchFamily="34" charset="-128"/>
              </a:rPr>
              <a:t>the language of the content for reading, writing, listening, speaking and thinking-</a:t>
            </a:r>
            <a:r>
              <a:rPr lang="en-US" dirty="0" smtClean="0">
                <a:ea typeface="ＭＳ Ｐゴシック" pitchFamily="34" charset="-128"/>
              </a:rPr>
              <a:t>--guarantee more effective lessons and student success. </a:t>
            </a:r>
          </a:p>
          <a:p>
            <a:r>
              <a:rPr lang="en-US" dirty="0" smtClean="0">
                <a:ea typeface="ＭＳ Ｐゴシック" pitchFamily="34" charset="-128"/>
              </a:rPr>
              <a:t>Discuss each feature briefly…</a:t>
            </a:r>
          </a:p>
          <a:p>
            <a:r>
              <a:rPr lang="en-US" dirty="0" smtClean="0">
                <a:ea typeface="ＭＳ Ｐゴシック" pitchFamily="34" charset="-128"/>
              </a:rPr>
              <a:t>Review language skills- reading, writing, listening, speaking, thinking</a:t>
            </a:r>
          </a:p>
        </p:txBody>
      </p:sp>
    </p:spTree>
    <p:extLst>
      <p:ext uri="{BB962C8B-B14F-4D97-AF65-F5344CB8AC3E}">
        <p14:creationId xmlns:p14="http://schemas.microsoft.com/office/powerpoint/2010/main" val="698992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noFill/>
          <a:ln>
            <a:miter lim="800000"/>
            <a:headEnd/>
            <a:tailEnd/>
          </a:ln>
        </p:spPr>
        <p:txBody>
          <a:bodyPr/>
          <a:lstStyle/>
          <a:p>
            <a:fld id="{A379F6BB-A37A-4333-BAE3-F7CE0A026000}" type="slidenum">
              <a:rPr lang="en-US"/>
              <a:pPr/>
              <a:t>40</a:t>
            </a:fld>
            <a:endParaRPr lang="en-US"/>
          </a:p>
        </p:txBody>
      </p:sp>
      <p:sp>
        <p:nvSpPr>
          <p:cNvPr id="880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8068" name="Rectangle 3"/>
          <p:cNvSpPr>
            <a:spLocks noGrp="1" noChangeArrowheads="1"/>
          </p:cNvSpPr>
          <p:nvPr>
            <p:ph type="body" idx="1"/>
          </p:nvPr>
        </p:nvSpPr>
        <p:spPr bwMode="auto">
          <a:noFill/>
        </p:spPr>
        <p:txBody>
          <a:bodyPr/>
          <a:lstStyle/>
          <a:p>
            <a:pPr>
              <a:lnSpc>
                <a:spcPct val="80000"/>
              </a:lnSpc>
            </a:pPr>
            <a:r>
              <a:rPr lang="en-US" sz="800" b="1" smtClean="0">
                <a:ea typeface="ＭＳ Ｐゴシック" pitchFamily="34" charset="-128"/>
              </a:rPr>
              <a:t>Discuss each feature</a:t>
            </a:r>
            <a:endParaRPr lang="en-US" sz="800" smtClean="0">
              <a:ea typeface="ＭＳ Ｐゴシック" pitchFamily="34" charset="-128"/>
            </a:endParaRPr>
          </a:p>
          <a:p>
            <a:pPr lvl="1">
              <a:lnSpc>
                <a:spcPct val="80000"/>
              </a:lnSpc>
              <a:buFontTx/>
              <a:buChar char="•"/>
            </a:pPr>
            <a:r>
              <a:rPr lang="en-US" sz="800" smtClean="0">
                <a:ea typeface="ＭＳ Ｐゴシック" pitchFamily="34" charset="-128"/>
              </a:rPr>
              <a:t>Content objectives- concretely identify what students should know/be able to do- support content SCS</a:t>
            </a:r>
          </a:p>
          <a:p>
            <a:pPr lvl="1">
              <a:lnSpc>
                <a:spcPct val="80000"/>
              </a:lnSpc>
              <a:buFontTx/>
              <a:buChar char="•"/>
            </a:pPr>
            <a:r>
              <a:rPr lang="en-US" sz="800" smtClean="0">
                <a:ea typeface="ＭＳ Ｐゴシック" pitchFamily="34" charset="-128"/>
              </a:rPr>
              <a:t>Language objectives- techniques that support students’ language development- supports ELD</a:t>
            </a:r>
          </a:p>
          <a:p>
            <a:pPr lvl="1">
              <a:lnSpc>
                <a:spcPct val="80000"/>
              </a:lnSpc>
              <a:buFontTx/>
              <a:buChar char="•"/>
            </a:pPr>
            <a:r>
              <a:rPr lang="en-US" sz="800" smtClean="0">
                <a:ea typeface="ＭＳ Ｐゴシック" pitchFamily="34" charset="-128"/>
              </a:rPr>
              <a:t>Students engaged- time spent wisely/on-task</a:t>
            </a:r>
          </a:p>
          <a:p>
            <a:pPr lvl="1">
              <a:lnSpc>
                <a:spcPct val="80000"/>
              </a:lnSpc>
              <a:buFontTx/>
              <a:buChar char="•"/>
            </a:pPr>
            <a:r>
              <a:rPr lang="en-US" sz="800" smtClean="0">
                <a:ea typeface="ＭＳ Ｐゴシック" pitchFamily="34" charset="-128"/>
              </a:rPr>
              <a:t>Pacing of lesson- rate at which the information is presented during a lesson</a:t>
            </a:r>
          </a:p>
          <a:p>
            <a:pPr>
              <a:lnSpc>
                <a:spcPct val="80000"/>
              </a:lnSpc>
            </a:pPr>
            <a:r>
              <a:rPr lang="en-US" sz="800" b="1" smtClean="0">
                <a:ea typeface="ＭＳ Ｐゴシック" pitchFamily="34" charset="-128"/>
              </a:rPr>
              <a:t>Why are these features important for Lesson Delivery in a sheltered instruction (SI) lesson?</a:t>
            </a:r>
            <a:endParaRPr lang="en-US" sz="800" smtClean="0">
              <a:ea typeface="ＭＳ Ｐゴシック" pitchFamily="34" charset="-128"/>
            </a:endParaRPr>
          </a:p>
          <a:p>
            <a:pPr>
              <a:lnSpc>
                <a:spcPct val="80000"/>
              </a:lnSpc>
            </a:pPr>
            <a:r>
              <a:rPr lang="en-US" sz="800" i="1" smtClean="0">
                <a:ea typeface="ＭＳ Ｐゴシック" pitchFamily="34" charset="-128"/>
              </a:rPr>
              <a:t>Trainer Questions</a:t>
            </a:r>
          </a:p>
          <a:p>
            <a:pPr>
              <a:lnSpc>
                <a:spcPct val="80000"/>
              </a:lnSpc>
            </a:pPr>
            <a:r>
              <a:rPr lang="en-US" sz="800" i="1" smtClean="0">
                <a:ea typeface="ＭＳ Ｐゴシック" pitchFamily="34" charset="-128"/>
              </a:rPr>
              <a:t> Is it necessary to tell the objective to the students?</a:t>
            </a:r>
          </a:p>
          <a:p>
            <a:pPr>
              <a:lnSpc>
                <a:spcPct val="80000"/>
              </a:lnSpc>
            </a:pPr>
            <a:r>
              <a:rPr lang="en-US" sz="800" i="1" smtClean="0">
                <a:ea typeface="ＭＳ Ｐゴシック" pitchFamily="34" charset="-128"/>
              </a:rPr>
              <a:t>Is it a good idea to review the objectives at the end of each lesson?</a:t>
            </a:r>
          </a:p>
          <a:p>
            <a:pPr>
              <a:lnSpc>
                <a:spcPct val="80000"/>
              </a:lnSpc>
            </a:pPr>
            <a:r>
              <a:rPr lang="en-US" sz="800" i="1" smtClean="0">
                <a:ea typeface="ＭＳ Ｐゴシック" pitchFamily="34" charset="-128"/>
              </a:rPr>
              <a:t>How do the objectives affect the pacing of a lesson?</a:t>
            </a:r>
            <a:endParaRPr lang="en-US" sz="800" smtClean="0">
              <a:ea typeface="ＭＳ Ｐゴシック" pitchFamily="34" charset="-128"/>
            </a:endParaRPr>
          </a:p>
          <a:p>
            <a:pPr lvl="1">
              <a:lnSpc>
                <a:spcPct val="80000"/>
              </a:lnSpc>
            </a:pPr>
            <a:r>
              <a:rPr lang="en-US" sz="800" b="1" smtClean="0">
                <a:ea typeface="ＭＳ Ｐゴシック" pitchFamily="34" charset="-128"/>
              </a:rPr>
              <a:t>Content objectives</a:t>
            </a:r>
            <a:r>
              <a:rPr lang="en-US" sz="800" smtClean="0">
                <a:ea typeface="ＭＳ Ｐゴシック" pitchFamily="34" charset="-128"/>
              </a:rPr>
              <a:t>: must be clearly supported by lesson delivery:</a:t>
            </a:r>
          </a:p>
          <a:p>
            <a:pPr lvl="2">
              <a:lnSpc>
                <a:spcPct val="80000"/>
              </a:lnSpc>
              <a:buFontTx/>
              <a:buChar char="•"/>
            </a:pPr>
            <a:r>
              <a:rPr lang="en-US" sz="800" smtClean="0">
                <a:ea typeface="ＭＳ Ｐゴシック" pitchFamily="34" charset="-128"/>
              </a:rPr>
              <a:t>Should be stated orally</a:t>
            </a:r>
          </a:p>
          <a:p>
            <a:pPr lvl="2">
              <a:lnSpc>
                <a:spcPct val="80000"/>
              </a:lnSpc>
              <a:buFontTx/>
              <a:buChar char="•"/>
            </a:pPr>
            <a:r>
              <a:rPr lang="en-US" sz="800" smtClean="0">
                <a:ea typeface="ＭＳ Ｐゴシック" pitchFamily="34" charset="-128"/>
              </a:rPr>
              <a:t>Should be written on board IN STUDENT FRIENDLY LANGUAGE for all to see-preferably in a designated space every time     </a:t>
            </a:r>
          </a:p>
          <a:p>
            <a:pPr lvl="2">
              <a:lnSpc>
                <a:spcPct val="80000"/>
              </a:lnSpc>
              <a:buFontTx/>
              <a:buChar char="•"/>
            </a:pPr>
            <a:r>
              <a:rPr lang="en-US" sz="800" smtClean="0">
                <a:ea typeface="ＭＳ Ｐゴシック" pitchFamily="34" charset="-128"/>
              </a:rPr>
              <a:t>Limit content objectives to one or two per lesson </a:t>
            </a:r>
          </a:p>
          <a:p>
            <a:pPr lvl="2">
              <a:lnSpc>
                <a:spcPct val="80000"/>
              </a:lnSpc>
              <a:buFontTx/>
              <a:buChar char="•"/>
            </a:pPr>
            <a:r>
              <a:rPr lang="en-US" sz="800" smtClean="0">
                <a:ea typeface="ＭＳ Ｐゴシック" pitchFamily="34" charset="-128"/>
              </a:rPr>
              <a:t>Purpose:</a:t>
            </a:r>
          </a:p>
          <a:p>
            <a:pPr lvl="4">
              <a:lnSpc>
                <a:spcPct val="80000"/>
              </a:lnSpc>
              <a:buFontTx/>
              <a:buAutoNum type="arabicPeriod"/>
            </a:pPr>
            <a:r>
              <a:rPr lang="en-US" sz="800" smtClean="0">
                <a:ea typeface="ＭＳ Ｐゴシック" pitchFamily="34" charset="-128"/>
              </a:rPr>
              <a:t>Reminds us of lesson focus</a:t>
            </a:r>
          </a:p>
          <a:p>
            <a:pPr lvl="4">
              <a:lnSpc>
                <a:spcPct val="80000"/>
              </a:lnSpc>
              <a:buFontTx/>
              <a:buAutoNum type="arabicPeriod"/>
            </a:pPr>
            <a:r>
              <a:rPr lang="en-US" sz="800" smtClean="0">
                <a:ea typeface="ＭＳ Ｐゴシック" pitchFamily="34" charset="-128"/>
              </a:rPr>
              <a:t>Provides a structure to classroom procedures-before, during, after</a:t>
            </a:r>
          </a:p>
          <a:p>
            <a:pPr lvl="4">
              <a:lnSpc>
                <a:spcPct val="80000"/>
              </a:lnSpc>
              <a:buFontTx/>
              <a:buAutoNum type="arabicPeriod"/>
            </a:pPr>
            <a:r>
              <a:rPr lang="en-US" sz="800" smtClean="0">
                <a:ea typeface="ＭＳ Ｐゴシック" pitchFamily="34" charset="-128"/>
              </a:rPr>
              <a:t>Allows students to know direction of the lesson</a:t>
            </a:r>
          </a:p>
          <a:p>
            <a:pPr lvl="4">
              <a:lnSpc>
                <a:spcPct val="80000"/>
              </a:lnSpc>
              <a:buFontTx/>
              <a:buAutoNum type="arabicPeriod"/>
            </a:pPr>
            <a:r>
              <a:rPr lang="en-US" sz="800" smtClean="0">
                <a:ea typeface="ＭＳ Ｐゴシック" pitchFamily="34" charset="-128"/>
              </a:rPr>
              <a:t>Supplies way for students and teacher to evaluate lesson in light of content objectives        </a:t>
            </a:r>
          </a:p>
          <a:p>
            <a:pPr>
              <a:lnSpc>
                <a:spcPct val="80000"/>
              </a:lnSpc>
            </a:pPr>
            <a:r>
              <a:rPr lang="en-US" sz="800" b="1" smtClean="0">
                <a:ea typeface="ＭＳ Ｐゴシック" pitchFamily="34" charset="-128"/>
              </a:rPr>
              <a:t>Language Objective: </a:t>
            </a:r>
            <a:r>
              <a:rPr lang="en-US" sz="800" smtClean="0">
                <a:ea typeface="ＭＳ Ｐゴシック" pitchFamily="34" charset="-128"/>
              </a:rPr>
              <a:t>must be clearly supported by lesson delivery</a:t>
            </a:r>
          </a:p>
          <a:p>
            <a:pPr lvl="2">
              <a:lnSpc>
                <a:spcPct val="80000"/>
              </a:lnSpc>
              <a:buFontTx/>
              <a:buChar char="•"/>
            </a:pPr>
            <a:r>
              <a:rPr lang="en-US" sz="800" smtClean="0">
                <a:ea typeface="ＭＳ Ｐゴシック" pitchFamily="34" charset="-128"/>
              </a:rPr>
              <a:t>Should be stated orally</a:t>
            </a:r>
          </a:p>
          <a:p>
            <a:pPr lvl="2">
              <a:lnSpc>
                <a:spcPct val="80000"/>
              </a:lnSpc>
              <a:buFontTx/>
              <a:buChar char="•"/>
            </a:pPr>
            <a:r>
              <a:rPr lang="en-US" sz="800" smtClean="0">
                <a:ea typeface="ＭＳ Ｐゴシック" pitchFamily="34" charset="-128"/>
              </a:rPr>
              <a:t>Should be written on board  IN STUDENT FRIENDLY LANGUAGE for all to see-preferably in a designated space every time</a:t>
            </a:r>
          </a:p>
          <a:p>
            <a:pPr lvl="2">
              <a:lnSpc>
                <a:spcPct val="80000"/>
              </a:lnSpc>
              <a:buFontTx/>
              <a:buChar char="•"/>
            </a:pPr>
            <a:r>
              <a:rPr lang="en-US" sz="800" smtClean="0">
                <a:ea typeface="ＭＳ Ｐゴシック" pitchFamily="34" charset="-128"/>
              </a:rPr>
              <a:t>Related to NC ELDSCS, Higher Order Thinking Question stems, NCSCS Language, etc…</a:t>
            </a:r>
          </a:p>
          <a:p>
            <a:pPr lvl="2">
              <a:lnSpc>
                <a:spcPct val="80000"/>
              </a:lnSpc>
              <a:buFontTx/>
              <a:buChar char="•"/>
            </a:pPr>
            <a:r>
              <a:rPr lang="en-US" sz="800" smtClean="0">
                <a:ea typeface="ＭＳ Ｐゴシック" pitchFamily="34" charset="-128"/>
              </a:rPr>
              <a:t>Can be specific to book language studied (certain verb form, word endings, vocabulary, punctuation, summarizing, active discussion)</a:t>
            </a:r>
          </a:p>
          <a:p>
            <a:pPr lvl="2">
              <a:lnSpc>
                <a:spcPct val="80000"/>
              </a:lnSpc>
              <a:buFontTx/>
              <a:buChar char="•"/>
            </a:pPr>
            <a:r>
              <a:rPr lang="en-US" sz="800" smtClean="0">
                <a:ea typeface="ＭＳ Ｐゴシック" pitchFamily="34" charset="-128"/>
              </a:rPr>
              <a:t>Needs to be recognizable in lesson’s delivery</a:t>
            </a:r>
          </a:p>
          <a:p>
            <a:pPr>
              <a:lnSpc>
                <a:spcPct val="80000"/>
              </a:lnSpc>
            </a:pPr>
            <a:endParaRPr lang="en-US" sz="800" smtClean="0">
              <a:ea typeface="ＭＳ Ｐゴシック" pitchFamily="34" charset="-128"/>
            </a:endParaRPr>
          </a:p>
        </p:txBody>
      </p:sp>
    </p:spTree>
    <p:extLst>
      <p:ext uri="{BB962C8B-B14F-4D97-AF65-F5344CB8AC3E}">
        <p14:creationId xmlns:p14="http://schemas.microsoft.com/office/powerpoint/2010/main" val="1697266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noFill/>
          <a:ln>
            <a:miter lim="800000"/>
            <a:headEnd/>
            <a:tailEnd/>
          </a:ln>
        </p:spPr>
        <p:txBody>
          <a:bodyPr/>
          <a:lstStyle/>
          <a:p>
            <a:fld id="{7F8B9ECC-E267-43ED-8AD9-BEE9B522D335}" type="slidenum">
              <a:rPr lang="en-US"/>
              <a:pPr/>
              <a:t>41</a:t>
            </a:fld>
            <a:endParaRPr lang="en-US"/>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2" name="Rectangle 3"/>
          <p:cNvSpPr>
            <a:spLocks noGrp="1" noChangeArrowheads="1"/>
          </p:cNvSpPr>
          <p:nvPr>
            <p:ph type="body" idx="1"/>
          </p:nvPr>
        </p:nvSpPr>
        <p:spPr bwMode="auto">
          <a:noFill/>
        </p:spPr>
        <p:txBody>
          <a:bodyPr/>
          <a:lstStyle/>
          <a:p>
            <a:r>
              <a:rPr lang="en-US" smtClean="0">
                <a:ea typeface="ＭＳ Ｐゴシック" pitchFamily="34" charset="-128"/>
              </a:rPr>
              <a:t>Explain the features of the component briefly, and lead into the next slide that explains in more detail…JUST REMIND PARTICIPANTS THAT THESE FEATURES ARE IMPORTANT TO MAKING REVIEW AND ASSESSMENT EFFECTIVE IN OUR CLASSROOMS. IT IS THE EXPLICIT REVIEWING OF VOCABULARY AND CONCEPTS THAT HELP STUDENTS ACQUIRE INFORMATION BEYOND THE TEST. IT IS ONGOING ASSESSMENTS AND CONSISTENT POSITIVE FEEDBACK THAT DRIVES OUR INSTRUCTION, AND PROVIDES THE RIGHT DIAGNOSIS FOR STUDENTS AT RISK, AND THE RIGHT INTERVENTIONS FOR HELPING ALL STUDENTS SUCCEED.</a:t>
            </a:r>
          </a:p>
        </p:txBody>
      </p:sp>
    </p:spTree>
    <p:extLst>
      <p:ext uri="{BB962C8B-B14F-4D97-AF65-F5344CB8AC3E}">
        <p14:creationId xmlns:p14="http://schemas.microsoft.com/office/powerpoint/2010/main" val="16013468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200150" y="703263"/>
            <a:ext cx="4686300" cy="35147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3" name="Shape 223"/>
          <p:cNvSpPr txBox="1">
            <a:spLocks noGrp="1"/>
          </p:cNvSpPr>
          <p:nvPr>
            <p:ph type="body" idx="1"/>
          </p:nvPr>
        </p:nvSpPr>
        <p:spPr>
          <a:xfrm>
            <a:off x="708661" y="4451985"/>
            <a:ext cx="5669279" cy="4217670"/>
          </a:xfrm>
          <a:prstGeom prst="rect">
            <a:avLst/>
          </a:prstGeom>
        </p:spPr>
        <p:txBody>
          <a:bodyPr lIns="94031" tIns="94031" rIns="94031" bIns="94031" anchor="t" anchorCtr="0">
            <a:noAutofit/>
          </a:bodyPr>
          <a:lstStyle/>
          <a:p>
            <a:pPr>
              <a:spcBef>
                <a:spcPts val="0"/>
              </a:spcBef>
            </a:pPr>
            <a:r>
              <a:rPr lang="en" dirty="0"/>
              <a:t>INPUT -- that is what the teacher has control over.  Deciding whether or not an alternate text is necessary or if it needs to be chunked, etc.</a:t>
            </a:r>
          </a:p>
          <a:p>
            <a:pPr>
              <a:spcBef>
                <a:spcPts val="0"/>
              </a:spcBef>
            </a:pPr>
            <a:r>
              <a:rPr lang="en" dirty="0"/>
              <a:t>OUTPUT -- what students will be responsible for. Teacher determines if the product is going to be the same for everyone or if particular students </a:t>
            </a:r>
          </a:p>
          <a:p>
            <a:pPr>
              <a:spcBef>
                <a:spcPts val="0"/>
              </a:spcBef>
            </a:pPr>
            <a:r>
              <a:rPr lang="en" dirty="0"/>
              <a:t>will be allowed to produce labeled drawings instead of a 2 page essay to demonstrate knowledge mastery.</a:t>
            </a:r>
          </a:p>
          <a:p>
            <a:pPr>
              <a:spcBef>
                <a:spcPts val="0"/>
              </a:spcBef>
            </a:pPr>
            <a:r>
              <a:rPr lang="en" dirty="0"/>
              <a:t>PROCESS - both teachers and students are involved in process modifications. Teacher can determine the groupings, the support mechanisms (peer assistants) available to students to accomplish their tasks.</a:t>
            </a:r>
          </a:p>
          <a:p>
            <a:pPr>
              <a:spcBef>
                <a:spcPts val="0"/>
              </a:spcBef>
            </a:pPr>
            <a:endParaRPr dirty="0"/>
          </a:p>
          <a:p>
            <a:pPr>
              <a:spcBef>
                <a:spcPts val="0"/>
              </a:spcBef>
            </a:pPr>
            <a:r>
              <a:rPr lang="en" dirty="0"/>
              <a:t>Teach a short lesson &amp; groups decide how to adapt input, output, &amp; process </a:t>
            </a:r>
          </a:p>
          <a:p>
            <a:pPr>
              <a:spcBef>
                <a:spcPts val="0"/>
              </a:spcBef>
            </a:pPr>
            <a:r>
              <a:rPr lang="en" dirty="0"/>
              <a:t>** Provide index cards down each row and teachers write down ideas for modifications, but classify them as input, output, or process</a:t>
            </a:r>
          </a:p>
          <a:p>
            <a:pPr>
              <a:spcBef>
                <a:spcPts val="0"/>
              </a:spcBef>
            </a:pPr>
            <a:endParaRPr dirty="0"/>
          </a:p>
          <a:p>
            <a:pPr>
              <a:spcBef>
                <a:spcPts val="0"/>
              </a:spcBef>
            </a:pPr>
            <a:endParaRPr dirty="0"/>
          </a:p>
        </p:txBody>
      </p:sp>
    </p:spTree>
    <p:extLst>
      <p:ext uri="{BB962C8B-B14F-4D97-AF65-F5344CB8AC3E}">
        <p14:creationId xmlns:p14="http://schemas.microsoft.com/office/powerpoint/2010/main" val="17961995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1200150" y="703263"/>
            <a:ext cx="4686300" cy="35147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2" name="Shape 182"/>
          <p:cNvSpPr txBox="1">
            <a:spLocks noGrp="1"/>
          </p:cNvSpPr>
          <p:nvPr>
            <p:ph type="body" idx="1"/>
          </p:nvPr>
        </p:nvSpPr>
        <p:spPr>
          <a:xfrm>
            <a:off x="708661" y="4451985"/>
            <a:ext cx="5669279" cy="4217670"/>
          </a:xfrm>
          <a:prstGeom prst="rect">
            <a:avLst/>
          </a:prstGeom>
        </p:spPr>
        <p:txBody>
          <a:bodyPr lIns="94031" tIns="94031" rIns="94031" bIns="94031" anchor="t" anchorCtr="0">
            <a:noAutofit/>
          </a:bodyPr>
          <a:lstStyle/>
          <a:p>
            <a:pPr>
              <a:spcBef>
                <a:spcPts val="0"/>
              </a:spcBef>
            </a:pPr>
            <a:r>
              <a:rPr lang="en" dirty="0"/>
              <a:t>How could you best combine sentences 4-5 to enhance clarity and conciseness?</a:t>
            </a:r>
          </a:p>
          <a:p>
            <a:pPr>
              <a:spcBef>
                <a:spcPts val="0"/>
              </a:spcBef>
            </a:pPr>
            <a:r>
              <a:rPr lang="en" u="sng" dirty="0">
                <a:solidFill>
                  <a:schemeClr val="hlink"/>
                </a:solidFill>
                <a:hlinkClick r:id="rId3"/>
              </a:rPr>
              <a:t>http://www.historytools.org/sources/lincoln-second.pdf</a:t>
            </a:r>
          </a:p>
          <a:p>
            <a:pPr>
              <a:spcBef>
                <a:spcPts val="0"/>
              </a:spcBef>
            </a:pPr>
            <a:endParaRPr dirty="0"/>
          </a:p>
          <a:p>
            <a:pPr>
              <a:spcBef>
                <a:spcPts val="0"/>
              </a:spcBef>
            </a:pPr>
            <a:r>
              <a:rPr lang="en" dirty="0">
                <a:solidFill>
                  <a:srgbClr val="9900FF"/>
                </a:solidFill>
              </a:rPr>
              <a:t>**** IF TIME IS RUNNING SHORT, CUT THIS ACTIVITY OUT *****</a:t>
            </a:r>
          </a:p>
        </p:txBody>
      </p:sp>
    </p:spTree>
    <p:extLst>
      <p:ext uri="{BB962C8B-B14F-4D97-AF65-F5344CB8AC3E}">
        <p14:creationId xmlns:p14="http://schemas.microsoft.com/office/powerpoint/2010/main" val="16199277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1200150" y="703263"/>
            <a:ext cx="4686300" cy="35147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8" name="Shape 198"/>
          <p:cNvSpPr txBox="1">
            <a:spLocks noGrp="1"/>
          </p:cNvSpPr>
          <p:nvPr>
            <p:ph type="body" idx="1"/>
          </p:nvPr>
        </p:nvSpPr>
        <p:spPr>
          <a:xfrm>
            <a:off x="708661" y="4451985"/>
            <a:ext cx="5669279" cy="4217670"/>
          </a:xfrm>
          <a:prstGeom prst="rect">
            <a:avLst/>
          </a:prstGeom>
        </p:spPr>
        <p:txBody>
          <a:bodyPr lIns="94031" tIns="94031" rIns="94031" bIns="94031" anchor="t" anchorCtr="0">
            <a:noAutofit/>
          </a:bodyPr>
          <a:lstStyle/>
          <a:p>
            <a:pPr>
              <a:spcBef>
                <a:spcPts val="0"/>
              </a:spcBef>
            </a:pPr>
            <a:r>
              <a:rPr lang="en" dirty="0"/>
              <a:t>Word walls can be alphabetical or by concept.</a:t>
            </a:r>
          </a:p>
          <a:p>
            <a:pPr>
              <a:spcBef>
                <a:spcPts val="0"/>
              </a:spcBef>
            </a:pPr>
            <a:r>
              <a:rPr lang="en" dirty="0"/>
              <a:t>Visuals always help!</a:t>
            </a:r>
          </a:p>
          <a:p>
            <a:pPr>
              <a:spcBef>
                <a:spcPts val="0"/>
              </a:spcBef>
            </a:pPr>
            <a:endParaRPr dirty="0"/>
          </a:p>
        </p:txBody>
      </p:sp>
    </p:spTree>
    <p:extLst>
      <p:ext uri="{BB962C8B-B14F-4D97-AF65-F5344CB8AC3E}">
        <p14:creationId xmlns:p14="http://schemas.microsoft.com/office/powerpoint/2010/main" val="29198839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a:lstStyle/>
          <a:p>
            <a:r>
              <a:rPr lang="en-US" smtClean="0">
                <a:ea typeface="ＭＳ Ｐゴシック" pitchFamily="34" charset="-128"/>
              </a:rPr>
              <a:t>Make sure to utilize your resources in order to complete this task!  You may have to remind your students to do this from time to time as well!  It’s not cheating to use words from the word wall or their books to write their answers.</a:t>
            </a:r>
          </a:p>
          <a:p>
            <a:r>
              <a:rPr lang="en-US" smtClean="0">
                <a:ea typeface="ＭＳ Ｐゴシック" pitchFamily="34" charset="-128"/>
              </a:rPr>
              <a:t>VIDEO CLIP FROM CD ON MATH</a:t>
            </a:r>
          </a:p>
        </p:txBody>
      </p:sp>
      <p:sp>
        <p:nvSpPr>
          <p:cNvPr id="93188" name="Header Placeholder 3"/>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93189" name="Slide Number Placeholder 4"/>
          <p:cNvSpPr>
            <a:spLocks noGrp="1"/>
          </p:cNvSpPr>
          <p:nvPr>
            <p:ph type="sldNum" sz="quarter" idx="5"/>
          </p:nvPr>
        </p:nvSpPr>
        <p:spPr bwMode="auto">
          <a:noFill/>
          <a:ln>
            <a:miter lim="800000"/>
            <a:headEnd/>
            <a:tailEnd/>
          </a:ln>
        </p:spPr>
        <p:txBody>
          <a:bodyPr/>
          <a:lstStyle/>
          <a:p>
            <a:fld id="{6D3B052B-DC88-4FDB-B855-42960639F4D6}" type="slidenum">
              <a:rPr lang="en-US"/>
              <a:pPr/>
              <a:t>48</a:t>
            </a:fld>
            <a:endParaRPr lang="en-US"/>
          </a:p>
        </p:txBody>
      </p:sp>
    </p:spTree>
    <p:extLst>
      <p:ext uri="{BB962C8B-B14F-4D97-AF65-F5344CB8AC3E}">
        <p14:creationId xmlns:p14="http://schemas.microsoft.com/office/powerpoint/2010/main" val="32644336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4013200" y="8902700"/>
            <a:ext cx="3071813" cy="468313"/>
          </a:xfrm>
          <a:prstGeom prst="rect">
            <a:avLst/>
          </a:prstGeom>
          <a:noFill/>
          <a:ln w="9525">
            <a:noFill/>
            <a:miter lim="800000"/>
            <a:headEnd/>
            <a:tailEnd/>
          </a:ln>
        </p:spPr>
        <p:txBody>
          <a:bodyPr lIns="94044" tIns="47022" rIns="94044" bIns="47022" anchor="b"/>
          <a:lstStyle/>
          <a:p>
            <a:pPr algn="r" defTabSz="939800" eaLnBrk="1" hangingPunct="1"/>
            <a:fld id="{D3EF856B-73DF-4AA9-8FF2-BA44C19DAF45}" type="slidenum">
              <a:rPr lang="en-US" sz="1200">
                <a:latin typeface="Arial" pitchFamily="34" charset="0"/>
              </a:rPr>
              <a:pPr algn="r" defTabSz="939800" eaLnBrk="1" hangingPunct="1"/>
              <a:t>49</a:t>
            </a:fld>
            <a:endParaRPr lang="en-US" sz="1200">
              <a:latin typeface="Arial" pitchFamily="34" charset="0"/>
            </a:endParaRPr>
          </a:p>
        </p:txBody>
      </p:sp>
      <p:sp>
        <p:nvSpPr>
          <p:cNvPr id="90115" name="Slide Image Placeholder 1"/>
          <p:cNvSpPr>
            <a:spLocks noGrp="1" noRot="1" noChangeAspect="1" noTextEdit="1"/>
          </p:cNvSpPr>
          <p:nvPr>
            <p:ph type="sldImg"/>
          </p:nvPr>
        </p:nvSpPr>
        <p:spPr bwMode="auto">
          <a:noFill/>
          <a:ln>
            <a:solidFill>
              <a:srgbClr val="000000"/>
            </a:solidFill>
            <a:miter lim="800000"/>
            <a:headEnd/>
            <a:tailEnd/>
          </a:ln>
        </p:spPr>
      </p:sp>
      <p:sp>
        <p:nvSpPr>
          <p:cNvPr id="90116" name="Notes Placeholder 2"/>
          <p:cNvSpPr>
            <a:spLocks noGrp="1"/>
          </p:cNvSpPr>
          <p:nvPr>
            <p:ph type="body" idx="1"/>
          </p:nvPr>
        </p:nvSpPr>
        <p:spPr bwMode="auto">
          <a:noFill/>
        </p:spPr>
        <p:txBody>
          <a:bodyPr/>
          <a:lstStyle/>
          <a:p>
            <a:pPr eaLnBrk="1" hangingPunct="1"/>
            <a:r>
              <a:rPr lang="en-US" smtClean="0">
                <a:latin typeface="Arial" pitchFamily="34" charset="0"/>
                <a:ea typeface="ＭＳ Ｐゴシック" pitchFamily="34" charset="-128"/>
              </a:rPr>
              <a:t>So, let’s see what we know at this point…What are content objectives? CLICK...read slide…CLICK it’s the--- WHAT.</a:t>
            </a:r>
          </a:p>
          <a:p>
            <a:pPr eaLnBrk="1" hangingPunct="1"/>
            <a:r>
              <a:rPr lang="en-US" smtClean="0">
                <a:latin typeface="Arial" pitchFamily="34" charset="0"/>
                <a:ea typeface="ＭＳ Ｐゴシック" pitchFamily="34" charset="-128"/>
              </a:rPr>
              <a:t>What are language objectives? CLICK…read slide…CLICK…it’s the--- HOW.</a:t>
            </a:r>
          </a:p>
        </p:txBody>
      </p:sp>
      <p:sp>
        <p:nvSpPr>
          <p:cNvPr id="90117" name="Slide Number Placeholder 3"/>
          <p:cNvSpPr txBox="1">
            <a:spLocks noGrp="1"/>
          </p:cNvSpPr>
          <p:nvPr/>
        </p:nvSpPr>
        <p:spPr bwMode="auto">
          <a:xfrm>
            <a:off x="4013200" y="8902700"/>
            <a:ext cx="3071813" cy="468313"/>
          </a:xfrm>
          <a:prstGeom prst="rect">
            <a:avLst/>
          </a:prstGeom>
          <a:noFill/>
          <a:ln w="9525">
            <a:noFill/>
            <a:miter lim="800000"/>
            <a:headEnd/>
            <a:tailEnd/>
          </a:ln>
        </p:spPr>
        <p:txBody>
          <a:bodyPr lIns="94044" tIns="47022" rIns="94044" bIns="47022" anchor="b"/>
          <a:lstStyle/>
          <a:p>
            <a:pPr algn="r" defTabSz="939800" eaLnBrk="1" hangingPunct="1"/>
            <a:fld id="{C3F04C72-11B5-4761-8D29-594E164058BA}" type="slidenum">
              <a:rPr lang="en-US" sz="1200">
                <a:latin typeface="Arial" pitchFamily="34" charset="0"/>
              </a:rPr>
              <a:pPr algn="r" defTabSz="939800" eaLnBrk="1" hangingPunct="1"/>
              <a:t>49</a:t>
            </a:fld>
            <a:endParaRPr lang="en-US" sz="1200">
              <a:latin typeface="Arial" pitchFamily="34" charset="0"/>
            </a:endParaRPr>
          </a:p>
        </p:txBody>
      </p:sp>
    </p:spTree>
    <p:extLst>
      <p:ext uri="{BB962C8B-B14F-4D97-AF65-F5344CB8AC3E}">
        <p14:creationId xmlns:p14="http://schemas.microsoft.com/office/powerpoint/2010/main" val="1687949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a:normAutofit fontScale="85000" lnSpcReduction="10000"/>
          </a:bodyPr>
          <a:lstStyle/>
          <a:p>
            <a:r>
              <a:rPr lang="en-US" smtClean="0">
                <a:latin typeface="Arial" pitchFamily="34" charset="0"/>
                <a:ea typeface="ＭＳ Ｐゴシック" pitchFamily="34" charset="-128"/>
              </a:rPr>
              <a:t>Almost all of you have been involved in an effort to make the very complicated process of integrating materials into teaching practices manageable for ESL teachers as well as every other educator. Incredible work is occurring all over the state with regards to curriculum and assessment. </a:t>
            </a:r>
          </a:p>
          <a:p>
            <a:endParaRPr lang="en-US" smtClean="0">
              <a:latin typeface="Arial" pitchFamily="34" charset="0"/>
              <a:ea typeface="ＭＳ Ｐゴシック" pitchFamily="34" charset="-128"/>
            </a:endParaRPr>
          </a:p>
          <a:p>
            <a:r>
              <a:rPr lang="en-US" smtClean="0">
                <a:latin typeface="Arial" pitchFamily="34" charset="0"/>
                <a:ea typeface="ＭＳ Ｐゴシック" pitchFamily="34" charset="-128"/>
              </a:rPr>
              <a:t>Now we are going to focus on creating language objectives using the three components of MPIs discussed in the last slide. This will aid in establishing a process for connecting CC/ES for both ESL and content area teachers serving ELLs.</a:t>
            </a:r>
          </a:p>
          <a:p>
            <a:endParaRPr lang="en-US" smtClean="0">
              <a:latin typeface="Arial" pitchFamily="34" charset="0"/>
              <a:ea typeface="ＭＳ Ｐゴシック" pitchFamily="34" charset="-128"/>
            </a:endParaRPr>
          </a:p>
          <a:p>
            <a:r>
              <a:rPr lang="en-US" smtClean="0">
                <a:latin typeface="Arial" pitchFamily="34" charset="0"/>
                <a:ea typeface="ＭＳ Ｐゴシック" pitchFamily="34" charset="-128"/>
              </a:rPr>
              <a:t>Language objectives are tools that are necessary for both lesson planning AND development of local curriculum resources.</a:t>
            </a:r>
          </a:p>
          <a:p>
            <a:endParaRPr lang="en-US" smtClean="0">
              <a:latin typeface="Arial" pitchFamily="34" charset="0"/>
              <a:ea typeface="ＭＳ Ｐゴシック" pitchFamily="34" charset="-128"/>
            </a:endParaRPr>
          </a:p>
          <a:p>
            <a:r>
              <a:rPr lang="en-US" smtClean="0">
                <a:latin typeface="Arial" pitchFamily="34" charset="0"/>
                <a:ea typeface="ＭＳ Ｐゴシック" pitchFamily="34" charset="-128"/>
              </a:rPr>
              <a:t>Creating language objectives is a straightforward instructional strategy we can use immediately to grant greater access to content for ELLs.  Remember, when ELLs don’t have access to the content, academic gaps may increase.</a:t>
            </a:r>
          </a:p>
          <a:p>
            <a:r>
              <a:rPr lang="en-US" b="1" smtClean="0">
                <a:latin typeface="Arial" pitchFamily="34" charset="0"/>
                <a:ea typeface="ＭＳ Ｐゴシック" pitchFamily="34" charset="-128"/>
              </a:rPr>
              <a:t>Need: Grade level can do descriptors and WIDA resource guide on tables – pick topic from resource guide</a:t>
            </a:r>
          </a:p>
          <a:p>
            <a:r>
              <a:rPr lang="en-US" smtClean="0">
                <a:latin typeface="Arial" pitchFamily="34" charset="0"/>
                <a:ea typeface="ＭＳ Ｐゴシック" pitchFamily="34" charset="-128"/>
              </a:rPr>
              <a:t>In groups of three, participants will use three WIDA curricular resources to write language objectives.   For this activity, the context is an ESL classroom. Participants pick the grade span (K, 1-2, 3-5, 6-8, 9-12).  The proficiency level will be determined by the sample performance criteria. </a:t>
            </a:r>
          </a:p>
          <a:p>
            <a:r>
              <a:rPr lang="en-US" smtClean="0">
                <a:latin typeface="Arial" pitchFamily="34" charset="0"/>
                <a:ea typeface="ＭＳ Ｐゴシック" pitchFamily="34" charset="-128"/>
              </a:rPr>
              <a:t>Choose one item from each of the three cups.  Use those to create a language objective.  Write three on chart paper. Indicate, grade and ELP levels addressed.</a:t>
            </a:r>
          </a:p>
          <a:p>
            <a:r>
              <a:rPr lang="en-US" smtClean="0">
                <a:latin typeface="Arial" pitchFamily="34" charset="0"/>
                <a:ea typeface="ＭＳ Ｐゴシック" pitchFamily="34" charset="-128"/>
              </a:rPr>
              <a:t>Cup 1 – Can Do Descriptors K-12</a:t>
            </a:r>
          </a:p>
          <a:p>
            <a:r>
              <a:rPr lang="en-US" smtClean="0">
                <a:latin typeface="Arial" pitchFamily="34" charset="0"/>
                <a:ea typeface="ＭＳ Ｐゴシック" pitchFamily="34" charset="-128"/>
              </a:rPr>
              <a:t>Cup 2 – ELD Standards</a:t>
            </a:r>
          </a:p>
          <a:p>
            <a:r>
              <a:rPr lang="en-US" smtClean="0">
                <a:latin typeface="Arial" pitchFamily="34" charset="0"/>
                <a:ea typeface="ＭＳ Ｐゴシック" pitchFamily="34" charset="-128"/>
              </a:rPr>
              <a:t>Cup 3 – Examples of Performance Criteria  (Linguistic complexity, language forms and conventions, vocabulary usage)</a:t>
            </a:r>
          </a:p>
          <a:p>
            <a:endParaRPr lang="en-US" smtClean="0">
              <a:latin typeface="Arial" pitchFamily="34" charset="0"/>
              <a:ea typeface="ＭＳ Ｐゴシック" pitchFamily="34" charset="-128"/>
            </a:endParaRPr>
          </a:p>
          <a:p>
            <a:endParaRPr lang="en-US" smtClean="0">
              <a:latin typeface="Arial" pitchFamily="34" charset="0"/>
              <a:ea typeface="ＭＳ Ｐゴシック" pitchFamily="34" charset="-128"/>
            </a:endParaRPr>
          </a:p>
          <a:p>
            <a:endParaRPr lang="en-US" smtClean="0">
              <a:latin typeface="Arial" pitchFamily="34" charset="0"/>
              <a:ea typeface="ＭＳ Ｐゴシック" pitchFamily="34" charset="-128"/>
            </a:endParaRPr>
          </a:p>
        </p:txBody>
      </p:sp>
      <p:sp>
        <p:nvSpPr>
          <p:cNvPr id="91140" name="Slide Number Placeholder 3"/>
          <p:cNvSpPr>
            <a:spLocks noGrp="1"/>
          </p:cNvSpPr>
          <p:nvPr>
            <p:ph type="sldNum" sz="quarter" idx="5"/>
          </p:nvPr>
        </p:nvSpPr>
        <p:spPr bwMode="auto">
          <a:noFill/>
          <a:ln>
            <a:miter lim="800000"/>
            <a:headEnd/>
            <a:tailEnd/>
          </a:ln>
        </p:spPr>
        <p:txBody>
          <a:bodyPr/>
          <a:lstStyle/>
          <a:p>
            <a:fld id="{329B1F80-CA61-4F9B-8B43-F76B90595FF8}" type="slidenum">
              <a:rPr lang="en-US"/>
              <a:pPr/>
              <a:t>51</a:t>
            </a:fld>
            <a:endParaRPr lang="en-US"/>
          </a:p>
        </p:txBody>
      </p:sp>
    </p:spTree>
    <p:extLst>
      <p:ext uri="{BB962C8B-B14F-4D97-AF65-F5344CB8AC3E}">
        <p14:creationId xmlns:p14="http://schemas.microsoft.com/office/powerpoint/2010/main" val="2031569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E2B388CB-58E0-447D-8213-0114CF2B0E03}" type="slidenum">
              <a:rPr lang="en-US"/>
              <a:pPr/>
              <a:t>4</a:t>
            </a:fld>
            <a:endParaRPr lang="en-US"/>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a:lstStyle/>
          <a:p>
            <a:pPr marL="0" indent="0" eaLnBrk="1" hangingPunct="1">
              <a:buFontTx/>
              <a:buNone/>
            </a:pPr>
            <a:r>
              <a:rPr lang="en-US" dirty="0" smtClean="0">
                <a:ea typeface="ＭＳ Ｐゴシック" pitchFamily="34" charset="-128"/>
              </a:rPr>
              <a:t>Find person with matching color (select</a:t>
            </a:r>
            <a:r>
              <a:rPr lang="en-US" baseline="0" dirty="0" smtClean="0">
                <a:ea typeface="ＭＳ Ｐゴシック" pitchFamily="34" charset="-128"/>
              </a:rPr>
              <a:t> out of bag) to complete this task.</a:t>
            </a:r>
            <a:endParaRPr lang="en-US" dirty="0" smtClean="0">
              <a:ea typeface="ＭＳ Ｐゴシック" pitchFamily="34" charset="-128"/>
            </a:endParaRPr>
          </a:p>
          <a:p>
            <a:pPr marL="0" indent="0" eaLnBrk="1" hangingPunct="1">
              <a:buFontTx/>
              <a:buNone/>
            </a:pPr>
            <a:r>
              <a:rPr lang="en-US" dirty="0" smtClean="0">
                <a:ea typeface="ＭＳ Ｐゴシック" pitchFamily="34" charset="-128"/>
              </a:rPr>
              <a:t>Participants</a:t>
            </a:r>
            <a:r>
              <a:rPr lang="en-US" baseline="0" dirty="0" smtClean="0">
                <a:ea typeface="ＭＳ Ｐゴシック" pitchFamily="34" charset="-128"/>
              </a:rPr>
              <a:t> decide on the answers and then find someone in the room with the same color shirt &amp; discuss. </a:t>
            </a:r>
          </a:p>
          <a:p>
            <a:pPr marL="0" indent="0" eaLnBrk="1" hangingPunct="1">
              <a:buFontTx/>
              <a:buNone/>
            </a:pPr>
            <a:r>
              <a:rPr lang="en-US" baseline="0" dirty="0" smtClean="0">
                <a:ea typeface="ＭＳ Ｐゴシック" pitchFamily="34" charset="-128"/>
              </a:rPr>
              <a:t>Stop &amp; find a partner with same shoes after the first two, give out </a:t>
            </a:r>
            <a:r>
              <a:rPr lang="en-US" baseline="0" dirty="0" err="1" smtClean="0">
                <a:ea typeface="ＭＳ Ｐゴシック" pitchFamily="34" charset="-128"/>
              </a:rPr>
              <a:t>Zwiers</a:t>
            </a:r>
            <a:r>
              <a:rPr lang="en-US" baseline="0" dirty="0" smtClean="0">
                <a:ea typeface="ＭＳ Ｐゴシック" pitchFamily="34" charset="-128"/>
              </a:rPr>
              <a:t>’ sentence starters and have them compare the amount of language they produced before and after the frames were given. </a:t>
            </a:r>
          </a:p>
          <a:p>
            <a:pPr marL="0" indent="0" eaLnBrk="1" hangingPunct="1">
              <a:buFontTx/>
              <a:buNone/>
            </a:pPr>
            <a:r>
              <a:rPr lang="en-US" baseline="0" dirty="0" smtClean="0">
                <a:ea typeface="ＭＳ Ｐゴシック" pitchFamily="34" charset="-128"/>
              </a:rPr>
              <a:t>Finally, find partner with same hair and repeat.</a:t>
            </a:r>
          </a:p>
          <a:p>
            <a:pPr marL="0" indent="0" eaLnBrk="1" hangingPunct="1">
              <a:buFontTx/>
              <a:buNone/>
            </a:pPr>
            <a:endParaRPr lang="en-US" dirty="0" smtClean="0">
              <a:ea typeface="ＭＳ Ｐゴシック" pitchFamily="34" charset="-128"/>
            </a:endParaRPr>
          </a:p>
          <a:p>
            <a:pPr marL="230188" indent="-230188" eaLnBrk="1" hangingPunct="1">
              <a:buFontTx/>
              <a:buAutoNum type="arabicPeriod"/>
            </a:pPr>
            <a:r>
              <a:rPr lang="en-US" dirty="0" smtClean="0">
                <a:ea typeface="ＭＳ Ｐゴシック" pitchFamily="34" charset="-128"/>
              </a:rPr>
              <a:t>Myth</a:t>
            </a:r>
          </a:p>
          <a:p>
            <a:pPr marL="230188" indent="-230188" eaLnBrk="1" hangingPunct="1">
              <a:buFontTx/>
              <a:buAutoNum type="arabicPeriod"/>
            </a:pPr>
            <a:r>
              <a:rPr lang="en-US" dirty="0" smtClean="0">
                <a:ea typeface="ＭＳ Ｐゴシック" pitchFamily="34" charset="-128"/>
              </a:rPr>
              <a:t>Fact</a:t>
            </a:r>
          </a:p>
          <a:p>
            <a:pPr marL="230188" indent="-230188" eaLnBrk="1" hangingPunct="1">
              <a:buFontTx/>
              <a:buAutoNum type="arabicPeriod"/>
            </a:pPr>
            <a:r>
              <a:rPr lang="en-US" dirty="0" smtClean="0">
                <a:ea typeface="ＭＳ Ｐゴシック" pitchFamily="34" charset="-128"/>
              </a:rPr>
              <a:t>Myth</a:t>
            </a:r>
          </a:p>
          <a:p>
            <a:pPr marL="230188" indent="-230188" eaLnBrk="1" hangingPunct="1">
              <a:buFontTx/>
              <a:buAutoNum type="arabicPeriod"/>
            </a:pPr>
            <a:r>
              <a:rPr lang="en-US" dirty="0" smtClean="0">
                <a:ea typeface="ＭＳ Ｐゴシック" pitchFamily="34" charset="-128"/>
              </a:rPr>
              <a:t>Myth</a:t>
            </a:r>
          </a:p>
          <a:p>
            <a:pPr marL="230188" indent="-230188" eaLnBrk="1" hangingPunct="1">
              <a:buFontTx/>
              <a:buAutoNum type="arabicPeriod"/>
            </a:pPr>
            <a:endParaRPr lang="en-US" dirty="0" smtClean="0">
              <a:ea typeface="ＭＳ Ｐゴシック" pitchFamily="34" charset="-128"/>
            </a:endParaRPr>
          </a:p>
        </p:txBody>
      </p:sp>
    </p:spTree>
    <p:extLst>
      <p:ext uri="{BB962C8B-B14F-4D97-AF65-F5344CB8AC3E}">
        <p14:creationId xmlns:p14="http://schemas.microsoft.com/office/powerpoint/2010/main" val="5960168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3" name="Rectangle 3"/>
          <p:cNvSpPr>
            <a:spLocks noGrp="1" noChangeArrowheads="1"/>
          </p:cNvSpPr>
          <p:nvPr>
            <p:ph type="body" idx="1"/>
          </p:nvPr>
        </p:nvSpPr>
        <p:spPr bwMode="auto">
          <a:noFill/>
        </p:spPr>
        <p:txBody>
          <a:bodyPr/>
          <a:lstStyle/>
          <a:p>
            <a:r>
              <a:rPr lang="en-US" smtClean="0">
                <a:latin typeface="Arial" pitchFamily="34" charset="0"/>
                <a:ea typeface="ＭＳ Ｐゴシック" pitchFamily="34" charset="-128"/>
              </a:rPr>
              <a:t>This lesson is at the beginning of a math unit. Let’s look at this teacher’s lesson activities. READ THE SLIDE and explain as needed.</a:t>
            </a:r>
          </a:p>
          <a:p>
            <a:r>
              <a:rPr lang="en-US" smtClean="0">
                <a:latin typeface="Arial" pitchFamily="34" charset="0"/>
                <a:ea typeface="ＭＳ Ｐゴシック" pitchFamily="34" charset="-128"/>
              </a:rPr>
              <a:t>Can you determine this teacher’s objectives for content? How about her objectives for content language? What are her content and language objectives? How can she clearly define them…</a:t>
            </a:r>
          </a:p>
          <a:p>
            <a:r>
              <a:rPr lang="en-US" smtClean="0">
                <a:latin typeface="Arial" pitchFamily="34" charset="0"/>
                <a:ea typeface="ＭＳ Ｐゴシック" pitchFamily="34" charset="-128"/>
              </a:rPr>
              <a:t>Discuss…</a:t>
            </a:r>
          </a:p>
          <a:p>
            <a:r>
              <a:rPr lang="en-US" smtClean="0">
                <a:latin typeface="Arial" pitchFamily="34" charset="0"/>
                <a:ea typeface="ＭＳ Ｐゴシック" pitchFamily="34" charset="-128"/>
              </a:rPr>
              <a:t>Write them in student friendly language…post them on board…etc…</a:t>
            </a:r>
          </a:p>
        </p:txBody>
      </p:sp>
    </p:spTree>
    <p:extLst>
      <p:ext uri="{BB962C8B-B14F-4D97-AF65-F5344CB8AC3E}">
        <p14:creationId xmlns:p14="http://schemas.microsoft.com/office/powerpoint/2010/main" val="1730235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a:lstStyle/>
          <a:p>
            <a:fld id="{A6A89D56-F111-4D25-9EC5-520B9CB282CF}" type="slidenum">
              <a:rPr lang="en-US"/>
              <a:pPr/>
              <a:t>5</a:t>
            </a:fld>
            <a:endParaRPr lang="en-US"/>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a:lstStyle/>
          <a:p>
            <a:pPr marL="230188" indent="-230188" eaLnBrk="1" hangingPunct="1">
              <a:buFontTx/>
              <a:buAutoNum type="arabicPeriod" startAt="5"/>
            </a:pPr>
            <a:r>
              <a:rPr lang="en-US" smtClean="0">
                <a:ea typeface="ＭＳ Ｐゴシック" pitchFamily="34" charset="-128"/>
              </a:rPr>
              <a:t>Fact</a:t>
            </a:r>
          </a:p>
          <a:p>
            <a:pPr marL="230188" indent="-230188" eaLnBrk="1" hangingPunct="1">
              <a:buFontTx/>
              <a:buAutoNum type="arabicPeriod" startAt="5"/>
            </a:pPr>
            <a:r>
              <a:rPr lang="en-US" smtClean="0">
                <a:ea typeface="ＭＳ Ｐゴシック" pitchFamily="34" charset="-128"/>
              </a:rPr>
              <a:t>Myth</a:t>
            </a:r>
          </a:p>
          <a:p>
            <a:pPr marL="230188" indent="-230188" eaLnBrk="1" hangingPunct="1"/>
            <a:endParaRPr lang="en-US" smtClean="0">
              <a:ea typeface="ＭＳ Ｐゴシック" pitchFamily="34" charset="-128"/>
            </a:endParaRPr>
          </a:p>
        </p:txBody>
      </p:sp>
    </p:spTree>
    <p:extLst>
      <p:ext uri="{BB962C8B-B14F-4D97-AF65-F5344CB8AC3E}">
        <p14:creationId xmlns:p14="http://schemas.microsoft.com/office/powerpoint/2010/main" val="1016802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Header Placeholder 1"/>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59395" name="Slide Number Placeholder 6"/>
          <p:cNvSpPr>
            <a:spLocks noGrp="1"/>
          </p:cNvSpPr>
          <p:nvPr>
            <p:ph type="sldNum" sz="quarter" idx="5"/>
          </p:nvPr>
        </p:nvSpPr>
        <p:spPr bwMode="auto">
          <a:noFill/>
          <a:ln>
            <a:miter lim="800000"/>
            <a:headEnd/>
            <a:tailEnd/>
          </a:ln>
        </p:spPr>
        <p:txBody>
          <a:bodyPr/>
          <a:lstStyle/>
          <a:p>
            <a:fld id="{D1F6F25B-0F09-49B8-B7C8-186ECB1AE50D}" type="slidenum">
              <a:rPr lang="en-US"/>
              <a:pPr/>
              <a:t>6</a:t>
            </a:fld>
            <a:endParaRPr lang="en-US"/>
          </a:p>
        </p:txBody>
      </p:sp>
      <p:sp>
        <p:nvSpPr>
          <p:cNvPr id="59396" name="Rectangle 7"/>
          <p:cNvSpPr txBox="1">
            <a:spLocks noGrp="1" noChangeArrowheads="1"/>
          </p:cNvSpPr>
          <p:nvPr/>
        </p:nvSpPr>
        <p:spPr bwMode="auto">
          <a:xfrm>
            <a:off x="4014788" y="8902700"/>
            <a:ext cx="3070225" cy="468313"/>
          </a:xfrm>
          <a:prstGeom prst="rect">
            <a:avLst/>
          </a:prstGeom>
          <a:noFill/>
          <a:ln w="9525">
            <a:noFill/>
            <a:miter lim="800000"/>
            <a:headEnd/>
            <a:tailEnd/>
          </a:ln>
        </p:spPr>
        <p:txBody>
          <a:bodyPr lIns="94046" tIns="47023" rIns="94046" bIns="47023" anchor="b"/>
          <a:lstStyle/>
          <a:p>
            <a:pPr algn="r" eaLnBrk="1" hangingPunct="1"/>
            <a:fld id="{486C012D-61FC-4AE0-8154-1E5A3E3E2B6B}" type="slidenum">
              <a:rPr lang="en-US" sz="1200">
                <a:latin typeface="Calibri" pitchFamily="34" charset="0"/>
              </a:rPr>
              <a:pPr algn="r" eaLnBrk="1" hangingPunct="1"/>
              <a:t>6</a:t>
            </a:fld>
            <a:endParaRPr lang="en-US" sz="1200">
              <a:latin typeface="Calibri" pitchFamily="34" charset="0"/>
            </a:endParaRPr>
          </a:p>
        </p:txBody>
      </p:sp>
      <p:sp>
        <p:nvSpPr>
          <p:cNvPr id="5939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8" name="Rectangle 3"/>
          <p:cNvSpPr>
            <a:spLocks noGrp="1" noChangeArrowheads="1"/>
          </p:cNvSpPr>
          <p:nvPr>
            <p:ph type="body" idx="1"/>
          </p:nvPr>
        </p:nvSpPr>
        <p:spPr bwMode="auto">
          <a:noFill/>
        </p:spPr>
        <p:txBody>
          <a:bodyPr/>
          <a:lstStyle/>
          <a:p>
            <a:pPr eaLnBrk="1" hangingPunct="1">
              <a:spcBef>
                <a:spcPct val="0"/>
              </a:spcBef>
            </a:pPr>
            <a:r>
              <a:rPr lang="en-US" smtClean="0">
                <a:latin typeface="Arial" pitchFamily="34" charset="0"/>
                <a:ea typeface="ＭＳ Ｐゴシック" pitchFamily="34" charset="-128"/>
                <a:cs typeface="Arial" pitchFamily="34" charset="0"/>
              </a:rPr>
              <a:t>http://www.ncela.gwu.edu/policy/states/reports/statedata/2005LEP/GrowingLEP_0506.pdf</a:t>
            </a:r>
          </a:p>
          <a:p>
            <a:pPr eaLnBrk="1" hangingPunct="1">
              <a:spcBef>
                <a:spcPct val="0"/>
              </a:spcBef>
            </a:pPr>
            <a:endParaRPr lang="en-US" smtClean="0">
              <a:latin typeface="Arial" pitchFamily="34" charset="0"/>
              <a:ea typeface="ＭＳ Ｐゴシック" pitchFamily="34" charset="-128"/>
              <a:cs typeface="Arial" pitchFamily="34" charset="0"/>
            </a:endParaRPr>
          </a:p>
          <a:p>
            <a:pPr eaLnBrk="1" hangingPunct="1">
              <a:spcBef>
                <a:spcPct val="0"/>
              </a:spcBef>
            </a:pPr>
            <a:r>
              <a:rPr lang="en-US" smtClean="0">
                <a:latin typeface="Arial" pitchFamily="34" charset="0"/>
                <a:ea typeface="ＭＳ Ｐゴシック" pitchFamily="34" charset="-128"/>
                <a:cs typeface="Arial" pitchFamily="34" charset="0"/>
              </a:rPr>
              <a:t>1995 – 2005 stats</a:t>
            </a:r>
          </a:p>
          <a:p>
            <a:pPr eaLnBrk="1" hangingPunct="1">
              <a:spcBef>
                <a:spcPct val="0"/>
              </a:spcBef>
            </a:pPr>
            <a:r>
              <a:rPr lang="en-US" smtClean="0">
                <a:latin typeface="Arial" pitchFamily="34" charset="0"/>
                <a:ea typeface="ＭＳ Ｐゴシック" pitchFamily="34" charset="-128"/>
                <a:cs typeface="Arial" pitchFamily="34" charset="0"/>
              </a:rPr>
              <a:t>NC had approx 400% growth</a:t>
            </a:r>
          </a:p>
          <a:p>
            <a:pPr eaLnBrk="1" hangingPunct="1">
              <a:spcBef>
                <a:spcPct val="0"/>
              </a:spcBef>
            </a:pPr>
            <a:r>
              <a:rPr lang="en-US" smtClean="0">
                <a:latin typeface="Arial" pitchFamily="34" charset="0"/>
                <a:ea typeface="ＭＳ Ｐゴシック" pitchFamily="34" charset="-128"/>
                <a:cs typeface="Arial" pitchFamily="34" charset="0"/>
              </a:rPr>
              <a:t>SC had approx 700% growth</a:t>
            </a:r>
          </a:p>
          <a:p>
            <a:pPr eaLnBrk="1" hangingPunct="1">
              <a:spcBef>
                <a:spcPct val="0"/>
              </a:spcBef>
            </a:pPr>
            <a:endParaRPr lang="en-US" smtClean="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689855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Header Placeholder 1"/>
          <p:cNvSpPr>
            <a:spLocks noGrp="1"/>
          </p:cNvSpPr>
          <p:nvPr>
            <p:ph type="hdr" sz="quarter"/>
          </p:nvPr>
        </p:nvSpPr>
        <p:spPr bwMode="auto">
          <a:noFill/>
          <a:ln>
            <a:miter lim="800000"/>
            <a:headEnd/>
            <a:tailEnd/>
          </a:ln>
        </p:spPr>
        <p:txBody>
          <a:bodyPr/>
          <a:lstStyle/>
          <a:p>
            <a:r>
              <a:rPr lang="en-US" smtClean="0">
                <a:latin typeface="Calibri" pitchFamily="34" charset="0"/>
                <a:ea typeface="ＭＳ Ｐゴシック" pitchFamily="34" charset="-128"/>
              </a:rPr>
              <a:t>NC Guide to the SIOP Model Institute             The SIOP Model Overview</a:t>
            </a:r>
          </a:p>
        </p:txBody>
      </p:sp>
      <p:sp>
        <p:nvSpPr>
          <p:cNvPr id="60419" name="Slide Number Placeholder 6"/>
          <p:cNvSpPr>
            <a:spLocks noGrp="1"/>
          </p:cNvSpPr>
          <p:nvPr>
            <p:ph type="sldNum" sz="quarter" idx="5"/>
          </p:nvPr>
        </p:nvSpPr>
        <p:spPr bwMode="auto">
          <a:noFill/>
          <a:ln>
            <a:miter lim="800000"/>
            <a:headEnd/>
            <a:tailEnd/>
          </a:ln>
        </p:spPr>
        <p:txBody>
          <a:bodyPr/>
          <a:lstStyle/>
          <a:p>
            <a:fld id="{FD902051-98D7-4E09-B35F-9683A61DB982}" type="slidenum">
              <a:rPr lang="en-US"/>
              <a:pPr/>
              <a:t>7</a:t>
            </a:fld>
            <a:endParaRPr lang="en-US"/>
          </a:p>
        </p:txBody>
      </p:sp>
      <p:sp>
        <p:nvSpPr>
          <p:cNvPr id="60420" name="Rectangle 2"/>
          <p:cNvSpPr>
            <a:spLocks noGrp="1" noRot="1" noChangeAspect="1" noTextEdit="1"/>
          </p:cNvSpPr>
          <p:nvPr>
            <p:ph type="sldImg"/>
          </p:nvPr>
        </p:nvSpPr>
        <p:spPr bwMode="auto">
          <a:noFill/>
          <a:ln>
            <a:solidFill>
              <a:srgbClr val="000000"/>
            </a:solidFill>
            <a:miter lim="800000"/>
            <a:headEnd/>
            <a:tailEnd/>
          </a:ln>
        </p:spPr>
      </p:sp>
      <p:sp>
        <p:nvSpPr>
          <p:cNvPr id="60421" name="Rectangle 3"/>
          <p:cNvSpPr>
            <a:spLocks noGrp="1"/>
          </p:cNvSpPr>
          <p:nvPr>
            <p:ph type="body" idx="1"/>
          </p:nvPr>
        </p:nvSpPr>
        <p:spPr bwMode="auto">
          <a:noFill/>
        </p:spPr>
        <p:txBody>
          <a:bodyPr>
            <a:normAutofit lnSpcReduction="10000"/>
          </a:bodyPr>
          <a:lstStyle/>
          <a:p>
            <a:pPr eaLnBrk="1" hangingPunct="1">
              <a:lnSpc>
                <a:spcPct val="90000"/>
              </a:lnSpc>
            </a:pPr>
            <a:r>
              <a:rPr lang="en-US" b="1" u="sng" smtClean="0">
                <a:latin typeface="Times New Roman" pitchFamily="18" charset="0"/>
                <a:ea typeface="ＭＳ Ｐゴシック" pitchFamily="34" charset="-128"/>
              </a:rPr>
              <a:t>CHARACTERISTICS OF SECONDARY ELLS</a:t>
            </a:r>
          </a:p>
          <a:p>
            <a:pPr eaLnBrk="1" hangingPunct="1">
              <a:lnSpc>
                <a:spcPct val="90000"/>
              </a:lnSpc>
              <a:buFontTx/>
              <a:buChar char="•"/>
            </a:pPr>
            <a:r>
              <a:rPr lang="en-US" sz="1000" smtClean="0">
                <a:latin typeface="Times New Roman" pitchFamily="18" charset="0"/>
                <a:ea typeface="ＭＳ Ｐゴシック" pitchFamily="34" charset="-128"/>
              </a:rPr>
              <a:t>Enter US schools in the elementary grades</a:t>
            </a:r>
          </a:p>
          <a:p>
            <a:pPr eaLnBrk="1" hangingPunct="1">
              <a:lnSpc>
                <a:spcPct val="90000"/>
              </a:lnSpc>
              <a:buFontTx/>
              <a:buChar char="•"/>
            </a:pPr>
            <a:r>
              <a:rPr lang="en-US" sz="1000" smtClean="0">
                <a:latin typeface="Times New Roman" pitchFamily="18" charset="0"/>
                <a:ea typeface="ＭＳ Ｐゴシック" pitchFamily="34" charset="-128"/>
              </a:rPr>
              <a:t>Have limited or no reading and writing ability in their first language</a:t>
            </a:r>
          </a:p>
          <a:p>
            <a:pPr eaLnBrk="1" hangingPunct="1">
              <a:lnSpc>
                <a:spcPct val="90000"/>
              </a:lnSpc>
              <a:buFontTx/>
              <a:buChar char="•"/>
            </a:pPr>
            <a:r>
              <a:rPr lang="en-US" sz="1000" smtClean="0">
                <a:latin typeface="Times New Roman" pitchFamily="18" charset="0"/>
                <a:ea typeface="ＭＳ Ｐゴシック" pitchFamily="34" charset="-128"/>
              </a:rPr>
              <a:t>Converse in English relatively competently in everyday contexts</a:t>
            </a:r>
          </a:p>
          <a:p>
            <a:pPr eaLnBrk="1" hangingPunct="1">
              <a:lnSpc>
                <a:spcPct val="90000"/>
              </a:lnSpc>
              <a:buFontTx/>
              <a:buChar char="•"/>
            </a:pPr>
            <a:r>
              <a:rPr lang="en-US" sz="1000" smtClean="0">
                <a:latin typeface="Times New Roman" pitchFamily="18" charset="0"/>
                <a:ea typeface="ＭＳ Ｐゴシック" pitchFamily="34" charset="-128"/>
              </a:rPr>
              <a:t>Have weak English vocabulary, grammar, and sentence structure</a:t>
            </a:r>
          </a:p>
          <a:p>
            <a:pPr eaLnBrk="1" hangingPunct="1">
              <a:lnSpc>
                <a:spcPct val="90000"/>
              </a:lnSpc>
              <a:buFontTx/>
              <a:buChar char="•"/>
            </a:pPr>
            <a:r>
              <a:rPr lang="en-US" sz="1000" smtClean="0">
                <a:latin typeface="Times New Roman" pitchFamily="18" charset="0"/>
                <a:ea typeface="ＭＳ Ｐゴシック" pitchFamily="34" charset="-128"/>
              </a:rPr>
              <a:t>Read and write below grade level </a:t>
            </a:r>
          </a:p>
          <a:p>
            <a:pPr eaLnBrk="1" hangingPunct="1">
              <a:lnSpc>
                <a:spcPct val="80000"/>
              </a:lnSpc>
            </a:pPr>
            <a:endParaRPr lang="en-US" sz="800" b="1" smtClean="0">
              <a:ea typeface="ＭＳ Ｐゴシック" pitchFamily="34" charset="-128"/>
            </a:endParaRPr>
          </a:p>
          <a:p>
            <a:pPr eaLnBrk="1" hangingPunct="1">
              <a:lnSpc>
                <a:spcPct val="80000"/>
              </a:lnSpc>
            </a:pPr>
            <a:endParaRPr lang="en-US" sz="800" b="1" smtClean="0">
              <a:ea typeface="ＭＳ Ｐゴシック" pitchFamily="34" charset="-128"/>
            </a:endParaRPr>
          </a:p>
          <a:p>
            <a:pPr eaLnBrk="1" hangingPunct="1">
              <a:lnSpc>
                <a:spcPct val="80000"/>
              </a:lnSpc>
            </a:pPr>
            <a:r>
              <a:rPr lang="en-US" sz="800" b="1" smtClean="0">
                <a:ea typeface="ＭＳ Ｐゴシック" pitchFamily="34" charset="-128"/>
              </a:rPr>
              <a:t>LEP Students Jan 29, 2010				</a:t>
            </a:r>
            <a:r>
              <a:rPr lang="en-US" sz="800" smtClean="0">
                <a:ea typeface="ＭＳ Ｐゴシック" pitchFamily="34" charset="-128"/>
              </a:rPr>
              <a:t>			</a:t>
            </a:r>
          </a:p>
          <a:p>
            <a:pPr eaLnBrk="1" hangingPunct="1">
              <a:lnSpc>
                <a:spcPct val="80000"/>
              </a:lnSpc>
            </a:pPr>
            <a:r>
              <a:rPr lang="en-US" sz="800" smtClean="0">
                <a:ea typeface="ＭＳ Ｐゴシック" pitchFamily="34" charset="-128"/>
              </a:rPr>
              <a:t>Grade	Born in US	Born Outside US	Grand Total				</a:t>
            </a:r>
          </a:p>
          <a:p>
            <a:pPr eaLnBrk="1" hangingPunct="1">
              <a:lnSpc>
                <a:spcPct val="80000"/>
              </a:lnSpc>
            </a:pPr>
            <a:r>
              <a:rPr lang="en-US" sz="800" smtClean="0">
                <a:ea typeface="ＭＳ Ｐゴシック" pitchFamily="34" charset="-128"/>
              </a:rPr>
              <a:t>					% Of Grade Span Born Outside US	% Of Total LEP	</a:t>
            </a:r>
          </a:p>
          <a:p>
            <a:pPr eaLnBrk="1" hangingPunct="1">
              <a:lnSpc>
                <a:spcPct val="80000"/>
              </a:lnSpc>
            </a:pPr>
            <a:r>
              <a:rPr lang="en-US" sz="800" smtClean="0">
                <a:ea typeface="ＭＳ Ｐゴシック" pitchFamily="34" charset="-128"/>
              </a:rPr>
              <a:t>K  	8570	2279	10849				</a:t>
            </a:r>
          </a:p>
          <a:p>
            <a:pPr eaLnBrk="1" hangingPunct="1">
              <a:lnSpc>
                <a:spcPct val="80000"/>
              </a:lnSpc>
            </a:pPr>
            <a:r>
              <a:rPr lang="en-US" sz="800" smtClean="0">
                <a:ea typeface="ＭＳ Ｐゴシック" pitchFamily="34" charset="-128"/>
              </a:rPr>
              <a:t>1	10314	2686	13000				</a:t>
            </a:r>
          </a:p>
          <a:p>
            <a:pPr eaLnBrk="1" hangingPunct="1">
              <a:lnSpc>
                <a:spcPct val="80000"/>
              </a:lnSpc>
            </a:pPr>
            <a:r>
              <a:rPr lang="en-US" sz="800" smtClean="0">
                <a:ea typeface="ＭＳ Ｐゴシック" pitchFamily="34" charset="-128"/>
              </a:rPr>
              <a:t>2	12938	2616	15554				</a:t>
            </a:r>
          </a:p>
          <a:p>
            <a:pPr eaLnBrk="1" hangingPunct="1">
              <a:lnSpc>
                <a:spcPct val="80000"/>
              </a:lnSpc>
            </a:pPr>
            <a:r>
              <a:rPr lang="en-US" sz="800" smtClean="0">
                <a:ea typeface="ＭＳ Ｐゴシック" pitchFamily="34" charset="-128"/>
              </a:rPr>
              <a:t>3	11525	2967	14492				</a:t>
            </a:r>
          </a:p>
          <a:p>
            <a:pPr eaLnBrk="1" hangingPunct="1">
              <a:lnSpc>
                <a:spcPct val="80000"/>
              </a:lnSpc>
            </a:pPr>
            <a:r>
              <a:rPr lang="en-US" sz="800" smtClean="0">
                <a:ea typeface="ＭＳ Ｐゴシック" pitchFamily="34" charset="-128"/>
              </a:rPr>
              <a:t>4	6255	2572	8827				</a:t>
            </a:r>
          </a:p>
          <a:p>
            <a:pPr eaLnBrk="1" hangingPunct="1">
              <a:lnSpc>
                <a:spcPct val="80000"/>
              </a:lnSpc>
            </a:pPr>
            <a:r>
              <a:rPr lang="en-US" sz="800" smtClean="0">
                <a:ea typeface="ＭＳ Ｐゴシック" pitchFamily="34" charset="-128"/>
              </a:rPr>
              <a:t>5	4618	2669	7287				</a:t>
            </a:r>
          </a:p>
          <a:p>
            <a:pPr eaLnBrk="1" hangingPunct="1">
              <a:lnSpc>
                <a:spcPct val="80000"/>
              </a:lnSpc>
            </a:pPr>
            <a:r>
              <a:rPr lang="en-US" sz="800" b="1" smtClean="0">
                <a:ea typeface="ＭＳ Ｐゴシック" pitchFamily="34" charset="-128"/>
              </a:rPr>
              <a:t>Total K-5	54220	15789	70009	</a:t>
            </a:r>
            <a:r>
              <a:rPr lang="en-US" sz="800" smtClean="0">
                <a:ea typeface="ＭＳ Ｐゴシック" pitchFamily="34" charset="-128"/>
              </a:rPr>
              <a:t>	23%	15%	</a:t>
            </a:r>
          </a:p>
          <a:p>
            <a:pPr eaLnBrk="1" hangingPunct="1">
              <a:lnSpc>
                <a:spcPct val="80000"/>
              </a:lnSpc>
            </a:pPr>
            <a:r>
              <a:rPr lang="en-US" sz="800" smtClean="0">
                <a:ea typeface="ＭＳ Ｐゴシック" pitchFamily="34" charset="-128"/>
              </a:rPr>
              <a:t>							</a:t>
            </a:r>
          </a:p>
          <a:p>
            <a:pPr eaLnBrk="1" hangingPunct="1">
              <a:lnSpc>
                <a:spcPct val="80000"/>
              </a:lnSpc>
            </a:pPr>
            <a:r>
              <a:rPr lang="en-US" sz="800" smtClean="0">
                <a:ea typeface="ＭＳ Ｐゴシック" pitchFamily="34" charset="-128"/>
              </a:rPr>
              <a:t>							</a:t>
            </a:r>
          </a:p>
          <a:p>
            <a:pPr eaLnBrk="1" hangingPunct="1">
              <a:lnSpc>
                <a:spcPct val="80000"/>
              </a:lnSpc>
            </a:pPr>
            <a:r>
              <a:rPr lang="en-US" sz="800" smtClean="0">
                <a:ea typeface="ＭＳ Ｐゴシック" pitchFamily="34" charset="-128"/>
              </a:rPr>
              <a:t>6	3795	2678	6473				</a:t>
            </a:r>
          </a:p>
          <a:p>
            <a:pPr eaLnBrk="1" hangingPunct="1">
              <a:lnSpc>
                <a:spcPct val="80000"/>
              </a:lnSpc>
            </a:pPr>
            <a:r>
              <a:rPr lang="en-US" sz="800" smtClean="0">
                <a:ea typeface="ＭＳ Ｐゴシック" pitchFamily="34" charset="-128"/>
              </a:rPr>
              <a:t>7	3439	2995	6434				</a:t>
            </a:r>
          </a:p>
          <a:p>
            <a:pPr eaLnBrk="1" hangingPunct="1">
              <a:lnSpc>
                <a:spcPct val="80000"/>
              </a:lnSpc>
            </a:pPr>
            <a:r>
              <a:rPr lang="en-US" sz="800" smtClean="0">
                <a:ea typeface="ＭＳ Ｐゴシック" pitchFamily="34" charset="-128"/>
              </a:rPr>
              <a:t>8	2935	3248	6183				</a:t>
            </a:r>
          </a:p>
          <a:p>
            <a:pPr eaLnBrk="1" hangingPunct="1">
              <a:lnSpc>
                <a:spcPct val="80000"/>
              </a:lnSpc>
            </a:pPr>
            <a:r>
              <a:rPr lang="en-US" sz="800" b="1" smtClean="0">
                <a:ea typeface="ＭＳ Ｐゴシック" pitchFamily="34" charset="-128"/>
              </a:rPr>
              <a:t>Total 6-8	10169	8921	19090	</a:t>
            </a:r>
            <a:r>
              <a:rPr lang="en-US" sz="800" smtClean="0">
                <a:ea typeface="ＭＳ Ｐゴシック" pitchFamily="34" charset="-128"/>
              </a:rPr>
              <a:t>	47%	8%	</a:t>
            </a:r>
          </a:p>
          <a:p>
            <a:pPr eaLnBrk="1" hangingPunct="1">
              <a:lnSpc>
                <a:spcPct val="80000"/>
              </a:lnSpc>
            </a:pPr>
            <a:r>
              <a:rPr lang="en-US" sz="800" smtClean="0">
                <a:ea typeface="ＭＳ Ｐゴシック" pitchFamily="34" charset="-128"/>
              </a:rPr>
              <a:t>							</a:t>
            </a:r>
          </a:p>
          <a:p>
            <a:pPr eaLnBrk="1" hangingPunct="1">
              <a:lnSpc>
                <a:spcPct val="80000"/>
              </a:lnSpc>
            </a:pPr>
            <a:r>
              <a:rPr lang="en-US" sz="800" smtClean="0">
                <a:ea typeface="ＭＳ Ｐゴシック" pitchFamily="34" charset="-128"/>
              </a:rPr>
              <a:t>							</a:t>
            </a:r>
          </a:p>
          <a:p>
            <a:pPr eaLnBrk="1" hangingPunct="1">
              <a:lnSpc>
                <a:spcPct val="80000"/>
              </a:lnSpc>
            </a:pPr>
            <a:r>
              <a:rPr lang="en-US" sz="800" smtClean="0">
                <a:ea typeface="ＭＳ Ｐゴシック" pitchFamily="34" charset="-128"/>
              </a:rPr>
              <a:t>9	3135	4663	7798				</a:t>
            </a:r>
          </a:p>
          <a:p>
            <a:pPr eaLnBrk="1" hangingPunct="1">
              <a:lnSpc>
                <a:spcPct val="80000"/>
              </a:lnSpc>
            </a:pPr>
            <a:r>
              <a:rPr lang="en-US" sz="800" smtClean="0">
                <a:ea typeface="ＭＳ Ｐゴシック" pitchFamily="34" charset="-128"/>
              </a:rPr>
              <a:t>10	1390	2530	3920				</a:t>
            </a:r>
          </a:p>
          <a:p>
            <a:pPr eaLnBrk="1" hangingPunct="1">
              <a:lnSpc>
                <a:spcPct val="80000"/>
              </a:lnSpc>
            </a:pPr>
            <a:r>
              <a:rPr lang="en-US" sz="800" smtClean="0">
                <a:ea typeface="ＭＳ Ｐゴシック" pitchFamily="34" charset="-128"/>
              </a:rPr>
              <a:t>11	916	1886	2802				</a:t>
            </a:r>
          </a:p>
          <a:p>
            <a:pPr eaLnBrk="1" hangingPunct="1">
              <a:lnSpc>
                <a:spcPct val="80000"/>
              </a:lnSpc>
            </a:pPr>
            <a:r>
              <a:rPr lang="en-US" sz="800" smtClean="0">
                <a:ea typeface="ＭＳ Ｐゴシック" pitchFamily="34" charset="-128"/>
              </a:rPr>
              <a:t>12	600	1478	2078				</a:t>
            </a:r>
          </a:p>
          <a:p>
            <a:pPr eaLnBrk="1" hangingPunct="1">
              <a:lnSpc>
                <a:spcPct val="80000"/>
              </a:lnSpc>
            </a:pPr>
            <a:r>
              <a:rPr lang="en-US" sz="800" b="1" smtClean="0">
                <a:ea typeface="ＭＳ Ｐゴシック" pitchFamily="34" charset="-128"/>
              </a:rPr>
              <a:t>Total 9-12	6041	10557	16598	</a:t>
            </a:r>
            <a:r>
              <a:rPr lang="en-US" sz="800" smtClean="0">
                <a:ea typeface="ＭＳ Ｐゴシック" pitchFamily="34" charset="-128"/>
              </a:rPr>
              <a:t>	64%	10%	</a:t>
            </a:r>
          </a:p>
          <a:p>
            <a:pPr eaLnBrk="1" hangingPunct="1">
              <a:lnSpc>
                <a:spcPct val="80000"/>
              </a:lnSpc>
            </a:pPr>
            <a:endParaRPr lang="en-US" sz="800" smtClean="0">
              <a:ea typeface="ＭＳ Ｐゴシック" pitchFamily="34" charset="-128"/>
            </a:endParaRPr>
          </a:p>
        </p:txBody>
      </p:sp>
    </p:spTree>
    <p:extLst>
      <p:ext uri="{BB962C8B-B14F-4D97-AF65-F5344CB8AC3E}">
        <p14:creationId xmlns:p14="http://schemas.microsoft.com/office/powerpoint/2010/main" val="3513201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NC Guide to the SIOP Model Institute             The SIOP Model Overview</a:t>
            </a:r>
            <a:endParaRPr lang="en-US"/>
          </a:p>
        </p:txBody>
      </p:sp>
      <p:sp>
        <p:nvSpPr>
          <p:cNvPr id="5" name="Slide Number Placeholder 4"/>
          <p:cNvSpPr>
            <a:spLocks noGrp="1"/>
          </p:cNvSpPr>
          <p:nvPr>
            <p:ph type="sldNum" sz="quarter" idx="11"/>
          </p:nvPr>
        </p:nvSpPr>
        <p:spPr/>
        <p:txBody>
          <a:bodyPr/>
          <a:lstStyle/>
          <a:p>
            <a:fld id="{0D7BD8F8-7385-4634-A59F-4BECCA5CA00E}" type="slidenum">
              <a:rPr lang="en-US" smtClean="0"/>
              <a:pPr/>
              <a:t>9</a:t>
            </a:fld>
            <a:endParaRPr lang="en-US"/>
          </a:p>
        </p:txBody>
      </p:sp>
    </p:spTree>
    <p:extLst>
      <p:ext uri="{BB962C8B-B14F-4D97-AF65-F5344CB8AC3E}">
        <p14:creationId xmlns:p14="http://schemas.microsoft.com/office/powerpoint/2010/main" val="3921627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txBox="1">
            <a:spLocks noGrp="1" noChangeArrowheads="1"/>
          </p:cNvSpPr>
          <p:nvPr/>
        </p:nvSpPr>
        <p:spPr bwMode="auto">
          <a:xfrm>
            <a:off x="4014788" y="8902700"/>
            <a:ext cx="3070225" cy="468313"/>
          </a:xfrm>
          <a:prstGeom prst="rect">
            <a:avLst/>
          </a:prstGeom>
          <a:noFill/>
          <a:ln w="9525">
            <a:noFill/>
            <a:miter lim="800000"/>
            <a:headEnd/>
            <a:tailEnd/>
          </a:ln>
        </p:spPr>
        <p:txBody>
          <a:bodyPr lIns="94041" tIns="47021" rIns="94041" bIns="47021" anchor="b"/>
          <a:lstStyle/>
          <a:p>
            <a:pPr algn="r" defTabSz="939800" eaLnBrk="1" hangingPunct="1"/>
            <a:fld id="{8F029E64-1C77-4D61-99CE-68F0FA0E6909}" type="slidenum">
              <a:rPr lang="en-US" sz="1200">
                <a:latin typeface="Arial" pitchFamily="34" charset="0"/>
              </a:rPr>
              <a:pPr algn="r" defTabSz="939800" eaLnBrk="1" hangingPunct="1"/>
              <a:t>10</a:t>
            </a:fld>
            <a:endParaRPr lang="en-US" sz="1200">
              <a:latin typeface="Arial" pitchFamily="34" charset="0"/>
            </a:endParaRPr>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5780" name="Rectangle 3"/>
          <p:cNvSpPr>
            <a:spLocks noGrp="1" noChangeArrowheads="1"/>
          </p:cNvSpPr>
          <p:nvPr>
            <p:ph type="body" idx="1"/>
          </p:nvPr>
        </p:nvSpPr>
        <p:spPr bwMode="auto">
          <a:noFill/>
        </p:spPr>
        <p:txBody>
          <a:bodyPr/>
          <a:lstStyle/>
          <a:p>
            <a:pPr eaLnBrk="1" hangingPunct="1"/>
            <a:r>
              <a:rPr lang="en-US" smtClean="0">
                <a:ea typeface="ＭＳ Ｐゴシック" pitchFamily="34" charset="-128"/>
              </a:rPr>
              <a:t>Native English Speakers make one year of achievement gain during each school year (10 months gain in a 10 month school year) for each year of school.  To close the achievement gap ELLs must gain more than one year’s achievement (15 months gain in 10 months) in each of several consecutive school years. To illustrate further, if a group of English language learners experiences an initial three-year gap in achievement assessed in English (math, science, social studies, language arts, reading), they must make an average of about one-and –a-half years’ progress in the next six consecutive years (for a total of nine years’ progress in six years) to reach the same long-term performance level that a typical native-English speaker reaches by making one year’s progress in one year’s time for each of six years. (Thomas &amp; Collier, 1997)    </a:t>
            </a:r>
          </a:p>
        </p:txBody>
      </p:sp>
    </p:spTree>
    <p:extLst>
      <p:ext uri="{BB962C8B-B14F-4D97-AF65-F5344CB8AC3E}">
        <p14:creationId xmlns:p14="http://schemas.microsoft.com/office/powerpoint/2010/main" val="4098846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562800" y="5148601"/>
            <a:ext cx="7772400" cy="860425"/>
          </a:xfrm>
        </p:spPr>
        <p:txBody>
          <a:bodyPr anchor="b" anchorCtr="0"/>
          <a:lstStyle>
            <a:lvl1pPr algn="l">
              <a:buFontTx/>
              <a:buNone/>
              <a:defRPr>
                <a:solidFill>
                  <a:schemeClr val="tx1">
                    <a:lumMod val="95000"/>
                    <a:lumOff val="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581400" y="5867400"/>
            <a:ext cx="7753800" cy="1752600"/>
          </a:xfrm>
        </p:spPr>
        <p:txBody>
          <a:bodyPr>
            <a:normAutofit/>
          </a:bodyPr>
          <a:lstStyle>
            <a:lvl1pPr marL="0" indent="0" algn="l">
              <a:buNone/>
              <a:defRPr sz="2400">
                <a:solidFill>
                  <a:schemeClr val="tx1">
                    <a:lumMod val="95000"/>
                    <a:lumOff val="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iming>
    <p:tnLst>
      <p:par>
        <p:cTn id="1" dur="indefinite" restart="never" nodeType="tmRoot"/>
      </p:par>
    </p:tnLst>
  </p:timing>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C11C9918-189B-4FEB-A057-4A7E63490518}" type="slidenum">
              <a:rPr lang="en-US" smtClean="0"/>
              <a:pPr/>
              <a:t>‹#›</a:t>
            </a:fld>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hf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6050" y="9906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90602" y="1295401"/>
            <a:ext cx="2855913" cy="4373563"/>
          </a:xfrm>
        </p:spPr>
        <p:txBody>
          <a:bodyPr/>
          <a:lstStyle>
            <a:lvl1pPr marL="0" indent="0">
              <a:lnSpc>
                <a:spcPts val="16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Slide Number Placeholder 11"/>
          <p:cNvSpPr>
            <a:spLocks noGrp="1"/>
          </p:cNvSpPr>
          <p:nvPr>
            <p:ph type="sldNum" sz="quarter" idx="14"/>
          </p:nvPr>
        </p:nvSpPr>
        <p:spPr/>
        <p:txBody>
          <a:bodyPr/>
          <a:lstStyle/>
          <a:p>
            <a:fld id="{C11C9918-189B-4FEB-A057-4A7E63490518}" type="slidenum">
              <a:rPr lang="en-US" smtClean="0"/>
              <a:pPr/>
              <a:t>‹#›</a:t>
            </a:fld>
            <a:endParaRPr lang="en-US"/>
          </a:p>
        </p:txBody>
      </p:sp>
      <p:sp>
        <p:nvSpPr>
          <p:cNvPr id="13" name="Footer Placeholder 12"/>
          <p:cNvSpPr>
            <a:spLocks noGrp="1"/>
          </p:cNvSpPr>
          <p:nvPr>
            <p:ph type="ftr" sz="quarter" idx="15"/>
          </p:nvPr>
        </p:nvSpPr>
        <p:spPr/>
        <p:txBody>
          <a:bodyPr/>
          <a:lstStyle/>
          <a:p>
            <a:endParaRPr lang="en-US"/>
          </a:p>
        </p:txBody>
      </p:sp>
      <p:sp>
        <p:nvSpPr>
          <p:cNvPr id="14" name="Title 13"/>
          <p:cNvSpPr>
            <a:spLocks noGrp="1"/>
          </p:cNvSpPr>
          <p:nvPr>
            <p:ph type="title"/>
          </p:nvPr>
        </p:nvSpPr>
        <p:spPr>
          <a:xfrm>
            <a:off x="609600" y="76200"/>
            <a:ext cx="8229600" cy="639763"/>
          </a:xfrm>
        </p:spPr>
        <p:txBody>
          <a:bodyPr/>
          <a:lstStyle/>
          <a:p>
            <a:r>
              <a:rPr lang="en-US" smtClean="0"/>
              <a:t>Click to edit Master title style</a:t>
            </a:r>
            <a:endParaRPr lang="en-US" dirty="0"/>
          </a:p>
        </p:txBody>
      </p:sp>
      <p:sp>
        <p:nvSpPr>
          <p:cNvPr id="15"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estions contac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2687" y="1066800"/>
            <a:ext cx="5111750" cy="4678363"/>
          </a:xfrm>
        </p:spPr>
        <p:txBody>
          <a:bodyPr/>
          <a:lstStyle>
            <a:lvl1pPr>
              <a:defRPr sz="3200">
                <a:solidFill>
                  <a:schemeClr val="tx1">
                    <a:lumMod val="95000"/>
                    <a:lumOff val="5000"/>
                  </a:schemeClr>
                </a:solidFill>
              </a:defRPr>
            </a:lvl1pPr>
            <a:lvl2pPr>
              <a:defRPr sz="2800">
                <a:solidFill>
                  <a:schemeClr val="tx1">
                    <a:lumMod val="95000"/>
                    <a:lumOff val="5000"/>
                  </a:schemeClr>
                </a:solidFill>
              </a:defRPr>
            </a:lvl2pPr>
            <a:lvl3pPr>
              <a:defRPr sz="2400">
                <a:solidFill>
                  <a:schemeClr val="tx1">
                    <a:lumMod val="95000"/>
                    <a:lumOff val="5000"/>
                  </a:schemeClr>
                </a:solidFill>
              </a:defRPr>
            </a:lvl3pPr>
            <a:lvl4pPr>
              <a:defRPr sz="2000">
                <a:solidFill>
                  <a:schemeClr val="tx1">
                    <a:lumMod val="95000"/>
                    <a:lumOff val="5000"/>
                  </a:schemeClr>
                </a:solidFill>
              </a:defRPr>
            </a:lvl4pPr>
            <a:lvl5pPr>
              <a:defRPr sz="2000">
                <a:solidFill>
                  <a:schemeClr val="tx1">
                    <a:lumMod val="95000"/>
                    <a:lumOff val="5000"/>
                  </a:schemeClr>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88087" y="1143000"/>
            <a:ext cx="2855913" cy="4373563"/>
          </a:xfrm>
        </p:spPr>
        <p:txBody>
          <a:bodyPr/>
          <a:lstStyle>
            <a:lvl1pPr marL="0" indent="0">
              <a:lnSpc>
                <a:spcPts val="1600"/>
              </a:lnSpc>
              <a:buNone/>
              <a:defRPr sz="140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Slide Number Placeholder 11"/>
          <p:cNvSpPr>
            <a:spLocks noGrp="1"/>
          </p:cNvSpPr>
          <p:nvPr>
            <p:ph type="sldNum" sz="quarter" idx="14"/>
          </p:nvPr>
        </p:nvSpPr>
        <p:spPr/>
        <p:txBody>
          <a:bodyPr/>
          <a:lstStyle/>
          <a:p>
            <a:fld id="{C11C9918-189B-4FEB-A057-4A7E63490518}" type="slidenum">
              <a:rPr lang="en-US" smtClean="0"/>
              <a:pPr/>
              <a:t>‹#›</a:t>
            </a:fld>
            <a:endParaRPr lang="en-US"/>
          </a:p>
        </p:txBody>
      </p:sp>
      <p:sp>
        <p:nvSpPr>
          <p:cNvPr id="13" name="Footer Placeholder 12"/>
          <p:cNvSpPr>
            <a:spLocks noGrp="1"/>
          </p:cNvSpPr>
          <p:nvPr>
            <p:ph type="ftr" sz="quarter" idx="15"/>
          </p:nvPr>
        </p:nvSpPr>
        <p:spPr/>
        <p:txBody>
          <a:bodyPr/>
          <a:lstStyle/>
          <a:p>
            <a:endParaRPr lang="en-US"/>
          </a:p>
        </p:txBody>
      </p:sp>
      <p:sp>
        <p:nvSpPr>
          <p:cNvPr id="14" name="Title 13"/>
          <p:cNvSpPr>
            <a:spLocks noGrp="1"/>
          </p:cNvSpPr>
          <p:nvPr>
            <p:ph type="title"/>
          </p:nvPr>
        </p:nvSpPr>
        <p:spPr>
          <a:xfrm>
            <a:off x="609600" y="76200"/>
            <a:ext cx="6858000" cy="639763"/>
          </a:xfrm>
        </p:spPr>
        <p:txBody>
          <a:bodyPr/>
          <a:lstStyle>
            <a:lvl1pPr>
              <a:defRPr sz="2800">
                <a:solidFill>
                  <a:schemeClr val="tx1">
                    <a:lumMod val="95000"/>
                    <a:lumOff val="5000"/>
                  </a:schemeClr>
                </a:solidFill>
              </a:defRPr>
            </a:lvl1pPr>
          </a:lstStyle>
          <a:p>
            <a:r>
              <a:rPr lang="en-US" smtClean="0"/>
              <a:t>Click to edit Master title style</a:t>
            </a:r>
            <a:endParaRPr lang="en-US" dirty="0"/>
          </a:p>
        </p:txBody>
      </p:sp>
      <p:sp>
        <p:nvSpPr>
          <p:cNvPr id="15" name="Text Placeholder 10"/>
          <p:cNvSpPr>
            <a:spLocks noGrp="1"/>
          </p:cNvSpPr>
          <p:nvPr>
            <p:ph type="body" sz="quarter" idx="13"/>
          </p:nvPr>
        </p:nvSpPr>
        <p:spPr>
          <a:xfrm>
            <a:off x="936087" y="593400"/>
            <a:ext cx="6876000" cy="457200"/>
          </a:xfrm>
        </p:spPr>
        <p:txBody>
          <a:bodyPr>
            <a:normAutofit/>
          </a:bodyPr>
          <a:lstStyle>
            <a:lvl1pPr>
              <a:buFontTx/>
              <a:buNone/>
              <a:defRPr sz="2000">
                <a:solidFill>
                  <a:schemeClr val="tx1">
                    <a:lumMod val="95000"/>
                    <a:lumOff val="5000"/>
                  </a:schemeClr>
                </a:solidFill>
              </a:defRPr>
            </a:lvl1pPr>
          </a:lstStyle>
          <a:p>
            <a:pPr lvl="0"/>
            <a:r>
              <a:rPr lang="en-US" smtClean="0"/>
              <a:t>Click to edit Master text styles</a:t>
            </a:r>
          </a:p>
        </p:txBody>
      </p:sp>
    </p:spTree>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4724400"/>
            <a:ext cx="3962400" cy="338139"/>
          </a:xfrm>
        </p:spPr>
        <p:txBody>
          <a:bodyPr anchor="b"/>
          <a:lstStyle>
            <a:lvl1pPr algn="l">
              <a:defRPr sz="1800" b="1"/>
            </a:lvl1pPr>
          </a:lstStyle>
          <a:p>
            <a:r>
              <a:rPr lang="en-US" smtClean="0"/>
              <a:t>Click to edit Master title style</a:t>
            </a:r>
            <a:endParaRPr lang="en-US" dirty="0"/>
          </a:p>
        </p:txBody>
      </p:sp>
      <p:sp>
        <p:nvSpPr>
          <p:cNvPr id="3" name="Picture Placeholder 2"/>
          <p:cNvSpPr>
            <a:spLocks noGrp="1"/>
          </p:cNvSpPr>
          <p:nvPr>
            <p:ph type="pic" idx="1"/>
          </p:nvPr>
        </p:nvSpPr>
        <p:spPr>
          <a:xfrm>
            <a:off x="304800" y="304800"/>
            <a:ext cx="6934200" cy="4267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8200" y="5029201"/>
            <a:ext cx="3962400" cy="804863"/>
          </a:xfrm>
        </p:spPr>
        <p:txBody>
          <a:bodyPr>
            <a:normAutofit/>
          </a:bodyPr>
          <a:lstStyle>
            <a:lvl1pPr marL="0" indent="0">
              <a:lnSpc>
                <a:spcPts val="1400"/>
              </a:lnSpc>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7"/>
          <p:cNvSpPr>
            <a:spLocks noGrp="1"/>
          </p:cNvSpPr>
          <p:nvPr>
            <p:ph type="sldNum" sz="quarter" idx="10"/>
          </p:nvPr>
        </p:nvSpPr>
        <p:spPr/>
        <p:txBody>
          <a:bodyPr/>
          <a:lstStyle/>
          <a:p>
            <a:fld id="{C11C9918-189B-4FEB-A057-4A7E63490518}" type="slidenum">
              <a:rPr lang="en-US" smtClean="0"/>
              <a:pPr/>
              <a:t>‹#›</a:t>
            </a:fld>
            <a:endParaRPr lang="en-US"/>
          </a:p>
        </p:txBody>
      </p:sp>
      <p:sp>
        <p:nvSpPr>
          <p:cNvPr id="9" name="Footer Placeholder 8"/>
          <p:cNvSpPr>
            <a:spLocks noGrp="1"/>
          </p:cNvSpPr>
          <p:nvPr>
            <p:ph type="ftr" sz="quarter" idx="11"/>
          </p:nvPr>
        </p:nvSpPr>
        <p:spPr/>
        <p:txBody>
          <a:bodyPr/>
          <a:lstStyle/>
          <a:p>
            <a:endParaRPr lang="en-US"/>
          </a:p>
        </p:txBody>
      </p:sp>
    </p:spTree>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1"/>
            <a:ext cx="2133600" cy="365125"/>
          </a:xfrm>
          <a:prstGeom prst="rect">
            <a:avLst/>
          </a:prstGeom>
        </p:spPr>
        <p:txBody>
          <a:bodyPr/>
          <a:lstStyle/>
          <a:p>
            <a:pPr>
              <a:defRPr/>
            </a:pPr>
            <a:fld id="{8CCC5DAF-87E5-49F5-903F-B90EF21DC3E6}" type="datetimeFigureOut">
              <a:rPr lang="fr-FR" smtClean="0"/>
              <a:pPr>
                <a:defRPr/>
              </a:pPr>
              <a:t>15/08/2014</a:t>
            </a:fld>
            <a:endParaRPr lang="fr-CA"/>
          </a:p>
        </p:txBody>
      </p:sp>
      <p:sp>
        <p:nvSpPr>
          <p:cNvPr id="5" name="Footer Placeholder 4"/>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C11C9918-189B-4FEB-A057-4A7E63490518}" type="slidenum">
              <a:rPr lang="en-US" smtClean="0"/>
              <a:pPr/>
              <a:t>‹#›</a:t>
            </a:fld>
            <a:endParaRPr lang="en-US"/>
          </a:p>
        </p:txBody>
      </p:sp>
    </p:spTree>
  </p:cSld>
  <p:clrMapOvr>
    <a:masterClrMapping/>
  </p:clrMapOvr>
  <p:hf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731839"/>
            <a:ext cx="1219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731837"/>
            <a:ext cx="7162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solidFill>
                  <a:schemeClr val="tx1">
                    <a:lumMod val="85000"/>
                    <a:lumOff val="15000"/>
                  </a:schemeClr>
                </a:solidFill>
              </a:defRPr>
            </a:lvl1pPr>
          </a:lstStyle>
          <a:p>
            <a:pPr>
              <a:defRPr/>
            </a:pPr>
            <a:fld id="{8CCC5DAF-87E5-49F5-903F-B90EF21DC3E6}" type="datetimeFigureOut">
              <a:rPr lang="fr-FR" smtClean="0"/>
              <a:pPr>
                <a:defRPr/>
              </a:pPr>
              <a:t>15/08/2014</a:t>
            </a:fld>
            <a:endParaRPr lang="fr-CA"/>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C11C9918-189B-4FEB-A057-4A7E63490518}"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lvl1pPr>
              <a:defRPr>
                <a:solidFill>
                  <a:schemeClr val="bg1"/>
                </a:solidFill>
              </a:defRPr>
            </a:lvl1pPr>
          </a:lstStyle>
          <a:p>
            <a:pPr>
              <a:defRPr/>
            </a:pPr>
            <a:fld id="{8CCC5DAF-87E5-49F5-903F-B90EF21DC3E6}" type="datetimeFigureOut">
              <a:rPr lang="fr-FR" smtClean="0"/>
              <a:pPr>
                <a:defRPr/>
              </a:pPr>
              <a:t>15/08/2014</a:t>
            </a:fld>
            <a:endParaRPr lang="fr-CA"/>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C11C9918-189B-4FEB-A057-4A7E63490518}" type="slidenum">
              <a:rPr lang="en-US" smtClean="0"/>
              <a:pPr/>
              <a:t>‹#›</a:t>
            </a:fld>
            <a:endParaRPr lang="en-US"/>
          </a:p>
        </p:txBody>
      </p:sp>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371600" y="6248400"/>
            <a:ext cx="1905000" cy="457200"/>
          </a:xfrm>
          <a:prstGeom prst="rect">
            <a:avLst/>
          </a:prstGeom>
        </p:spPr>
        <p:txBody>
          <a:bodyPr lIns="91435" tIns="45718" rIns="91435" bIns="45718"/>
          <a:lstStyle>
            <a:lvl1pPr>
              <a:defRPr>
                <a:solidFill>
                  <a:srgbClr val="000000"/>
                </a:solidFill>
                <a:cs typeface="Arial" pitchFamily="34" charset="0"/>
              </a:defRPr>
            </a:lvl1pPr>
          </a:lstStyle>
          <a:p>
            <a:pPr>
              <a:defRPr/>
            </a:pPr>
            <a:r>
              <a:rPr lang="en-US"/>
              <a:t>7/26/2012</a:t>
            </a:r>
            <a:endParaRPr lang="en-US" dirty="0"/>
          </a:p>
        </p:txBody>
      </p:sp>
      <p:sp>
        <p:nvSpPr>
          <p:cNvPr id="6" name="Footer Placeholder 5"/>
          <p:cNvSpPr>
            <a:spLocks noGrp="1"/>
          </p:cNvSpPr>
          <p:nvPr>
            <p:ph type="ftr" sz="quarter" idx="11"/>
          </p:nvPr>
        </p:nvSpPr>
        <p:spPr>
          <a:xfrm>
            <a:off x="3556000" y="6248400"/>
            <a:ext cx="2895600" cy="457200"/>
          </a:xfrm>
        </p:spPr>
        <p:txBody>
          <a:bodyPr lIns="91435" tIns="45718" rIns="91435" bIns="45718"/>
          <a:lstStyle>
            <a:lvl1pPr>
              <a:defRPr>
                <a:solidFill>
                  <a:srgbClr val="000000"/>
                </a:solidFill>
                <a:cs typeface="Arial" pitchFamily="34" charset="0"/>
              </a:defRPr>
            </a:lvl1pPr>
          </a:lstStyle>
          <a:p>
            <a:endParaRPr lang="en-US"/>
          </a:p>
        </p:txBody>
      </p:sp>
      <p:sp>
        <p:nvSpPr>
          <p:cNvPr id="7" name="Slide Number Placeholder 6"/>
          <p:cNvSpPr>
            <a:spLocks noGrp="1"/>
          </p:cNvSpPr>
          <p:nvPr>
            <p:ph type="sldNum" sz="quarter" idx="12"/>
          </p:nvPr>
        </p:nvSpPr>
        <p:spPr>
          <a:xfrm>
            <a:off x="6716713" y="6248400"/>
            <a:ext cx="1905000" cy="457200"/>
          </a:xfrm>
        </p:spPr>
        <p:txBody>
          <a:bodyPr lIns="91435" tIns="45718" rIns="91435" bIns="45718"/>
          <a:lstStyle>
            <a:lvl1pPr>
              <a:defRPr/>
            </a:lvl1pPr>
          </a:lstStyle>
          <a:p>
            <a:fld id="{77AB6BA8-823A-4627-9D02-004F4F33D53C}" type="slidenum">
              <a:rPr lang="en-US"/>
              <a:pPr/>
              <a:t>‹#›</a:t>
            </a:fld>
            <a:endParaRPr lang="en-US"/>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spcBef>
                <a:spcPts val="0"/>
              </a:spcBef>
              <a:defRPr>
                <a:solidFill>
                  <a:srgbClr val="DA0002"/>
                </a:solidFill>
              </a:defRPr>
            </a:lvl1pPr>
            <a:lvl2pPr rtl="0">
              <a:spcBef>
                <a:spcPts val="0"/>
              </a:spcBef>
              <a:defRPr>
                <a:solidFill>
                  <a:srgbClr val="DA0002"/>
                </a:solidFill>
              </a:defRPr>
            </a:lvl2pPr>
            <a:lvl3pPr rtl="0">
              <a:spcBef>
                <a:spcPts val="0"/>
              </a:spcBef>
              <a:defRPr>
                <a:solidFill>
                  <a:srgbClr val="DA0002"/>
                </a:solidFill>
              </a:defRPr>
            </a:lvl3pPr>
            <a:lvl4pPr rtl="0">
              <a:spcBef>
                <a:spcPts val="0"/>
              </a:spcBef>
              <a:defRPr>
                <a:solidFill>
                  <a:srgbClr val="DA0002"/>
                </a:solidFill>
              </a:defRPr>
            </a:lvl4pPr>
            <a:lvl5pPr rtl="0">
              <a:spcBef>
                <a:spcPts val="0"/>
              </a:spcBef>
              <a:defRPr>
                <a:solidFill>
                  <a:srgbClr val="DA0002"/>
                </a:solidFill>
              </a:defRPr>
            </a:lvl5pPr>
            <a:lvl6pPr rtl="0">
              <a:spcBef>
                <a:spcPts val="0"/>
              </a:spcBef>
              <a:defRPr>
                <a:solidFill>
                  <a:srgbClr val="DA0002"/>
                </a:solidFill>
              </a:defRPr>
            </a:lvl6pPr>
            <a:lvl7pPr rtl="0">
              <a:spcBef>
                <a:spcPts val="0"/>
              </a:spcBef>
              <a:defRPr>
                <a:solidFill>
                  <a:srgbClr val="DA0002"/>
                </a:solidFill>
              </a:defRPr>
            </a:lvl7pPr>
            <a:lvl8pPr rtl="0">
              <a:spcBef>
                <a:spcPts val="0"/>
              </a:spcBef>
              <a:defRPr>
                <a:solidFill>
                  <a:srgbClr val="DA0002"/>
                </a:solidFill>
              </a:defRPr>
            </a:lvl8pPr>
            <a:lvl9pPr rtl="0">
              <a:spcBef>
                <a:spcPts val="0"/>
              </a:spcBef>
              <a:defRPr>
                <a:solidFill>
                  <a:srgbClr val="DA0002"/>
                </a:solidFill>
              </a:defRPr>
            </a:lvl9pPr>
          </a:lstStyle>
          <a:p>
            <a:endParaRPr/>
          </a:p>
        </p:txBody>
      </p:sp>
      <p:sp>
        <p:nvSpPr>
          <p:cNvPr id="15" name="Shape 15"/>
          <p:cNvSpPr txBox="1">
            <a:spLocks noGrp="1"/>
          </p:cNvSpPr>
          <p:nvPr>
            <p:ph type="body" idx="1"/>
          </p:nvPr>
        </p:nvSpPr>
        <p:spPr>
          <a:xfrm>
            <a:off x="457200" y="1447800"/>
            <a:ext cx="8229600" cy="4967700"/>
          </a:xfrm>
          <a:prstGeom prst="rect">
            <a:avLst/>
          </a:prstGeom>
          <a:noFill/>
          <a:ln>
            <a:noFill/>
          </a:ln>
        </p:spPr>
        <p:txBody>
          <a:bodyPr lIns="91425" tIns="91425" rIns="91425" bIns="91425" anchor="t" anchorCtr="0"/>
          <a:lstStyle>
            <a:lvl1pPr rtl="0">
              <a:spcBef>
                <a:spcPts val="0"/>
              </a:spcBef>
              <a:buChar char="●"/>
              <a:defRPr/>
            </a:lvl1pPr>
            <a:lvl2pPr rtl="0">
              <a:spcBef>
                <a:spcPts val="0"/>
              </a:spcBef>
              <a:buChar char="○"/>
              <a:defRPr sz="1800"/>
            </a:lvl2pPr>
            <a:lvl3pPr rtl="0">
              <a:spcBef>
                <a:spcPts val="0"/>
              </a:spcBef>
              <a:buChar char="■"/>
              <a:defRPr sz="1800"/>
            </a:lvl3pPr>
            <a:lvl4pPr rtl="0">
              <a:spcBef>
                <a:spcPts val="0"/>
              </a:spcBef>
              <a:buChar char="●"/>
              <a:defRPr/>
            </a:lvl4pPr>
            <a:lvl5pPr rtl="0">
              <a:spcBef>
                <a:spcPts val="0"/>
              </a:spcBef>
              <a:buChar char="○"/>
              <a:defRPr sz="1800"/>
            </a:lvl5pPr>
            <a:lvl6pPr rtl="0">
              <a:spcBef>
                <a:spcPts val="0"/>
              </a:spcBef>
              <a:buChar char="■"/>
              <a:defRPr sz="1800"/>
            </a:lvl6pPr>
            <a:lvl7pPr rtl="0">
              <a:spcBef>
                <a:spcPts val="0"/>
              </a:spcBef>
              <a:buChar char="●"/>
              <a:defRPr sz="1800"/>
            </a:lvl7pPr>
            <a:lvl8pPr rtl="0">
              <a:spcBef>
                <a:spcPts val="0"/>
              </a:spcBef>
              <a:buChar char="○"/>
              <a:defRPr sz="1800"/>
            </a:lvl8pPr>
            <a:lvl9pPr rtl="0">
              <a:spcBef>
                <a:spcPts val="0"/>
              </a:spcBef>
              <a:buChar char="■"/>
              <a:defRPr sz="1800"/>
            </a:lvl9pPr>
          </a:lstStyle>
          <a:p>
            <a:endParaRP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98635"/>
            <a:ext cx="8305800" cy="4525965"/>
          </a:xfrm>
        </p:spPr>
        <p:txBody>
          <a:bodyPr/>
          <a:lstStyle>
            <a:lvl1pPr marL="173038" indent="-173038">
              <a:lnSpc>
                <a:spcPts val="2600"/>
              </a:lnSpc>
              <a:buFont typeface="Arial" pitchFamily="34" charset="0"/>
              <a:buChar char="•"/>
              <a:defRPr sz="2400" b="0">
                <a:solidFill>
                  <a:schemeClr val="tx1">
                    <a:lumMod val="95000"/>
                    <a:lumOff val="5000"/>
                  </a:schemeClr>
                </a:solidFill>
              </a:defRPr>
            </a:lvl1pPr>
            <a:lvl2pPr marL="684213" indent="-227013">
              <a:lnSpc>
                <a:spcPts val="2600"/>
              </a:lnSpc>
              <a:buFont typeface="Arial" pitchFamily="34" charset="0"/>
              <a:buChar char="•"/>
              <a:defRPr sz="2000">
                <a:solidFill>
                  <a:schemeClr val="tx1">
                    <a:lumMod val="95000"/>
                    <a:lumOff val="5000"/>
                  </a:schemeClr>
                </a:solidFill>
              </a:defRPr>
            </a:lvl2pPr>
            <a:lvl3pPr marL="1087438" indent="-173038">
              <a:lnSpc>
                <a:spcPts val="2600"/>
              </a:lnSpc>
              <a:buFont typeface="Arial" pitchFamily="34" charset="0"/>
              <a:buChar char="•"/>
              <a:defRPr sz="1800">
                <a:solidFill>
                  <a:schemeClr val="tx1">
                    <a:lumMod val="95000"/>
                    <a:lumOff val="5000"/>
                  </a:schemeClr>
                </a:solidFill>
              </a:defRPr>
            </a:lvl3pPr>
            <a:lvl4pPr marL="1541463" indent="-169863">
              <a:lnSpc>
                <a:spcPts val="2600"/>
              </a:lnSpc>
              <a:buFont typeface="Arial" pitchFamily="34" charset="0"/>
              <a:buChar char="•"/>
              <a:defRPr sz="1600">
                <a:solidFill>
                  <a:schemeClr val="tx1">
                    <a:lumMod val="95000"/>
                    <a:lumOff val="5000"/>
                  </a:schemeClr>
                </a:solidFill>
              </a:defRPr>
            </a:lvl4pPr>
            <a:lvl5pPr marL="2001838" indent="-173038">
              <a:lnSpc>
                <a:spcPts val="2600"/>
              </a:lnSpc>
              <a:buFont typeface="Arial" pitchFamily="34" charset="0"/>
              <a:buChar char="•"/>
              <a:defRPr sz="1400">
                <a:solidFill>
                  <a:schemeClr val="tx1">
                    <a:lumMod val="95000"/>
                    <a:lumOff val="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838200" y="593400"/>
            <a:ext cx="8251200" cy="457200"/>
          </a:xfrm>
        </p:spPr>
        <p:txBody>
          <a:bodyPr>
            <a:normAutofit/>
          </a:bodyPr>
          <a:lstStyle>
            <a:lvl1pPr>
              <a:buFont typeface="Arial" pitchFamily="34" charset="0"/>
              <a:buChar char="•"/>
              <a:defRPr sz="2400">
                <a:solidFill>
                  <a:schemeClr val="tx1">
                    <a:lumMod val="95000"/>
                    <a:lumOff val="5000"/>
                  </a:schemeClr>
                </a:solidFill>
              </a:defRPr>
            </a:lvl1pPr>
          </a:lstStyle>
          <a:p>
            <a:pPr lvl="0"/>
            <a:r>
              <a:rPr lang="en-US" smtClean="0"/>
              <a:t>Click to edit Master text styles</a:t>
            </a:r>
          </a:p>
        </p:txBody>
      </p:sp>
      <p:sp>
        <p:nvSpPr>
          <p:cNvPr id="10" name="Footer Placeholder 4"/>
          <p:cNvSpPr>
            <a:spLocks noGrp="1"/>
          </p:cNvSpPr>
          <p:nvPr>
            <p:ph type="ftr" sz="quarter" idx="3"/>
          </p:nvPr>
        </p:nvSpPr>
        <p:spPr>
          <a:xfrm>
            <a:off x="5257800" y="6272837"/>
            <a:ext cx="2895600" cy="365125"/>
          </a:xfrm>
          <a:prstGeom prst="rect">
            <a:avLst/>
          </a:prstGeom>
        </p:spPr>
        <p:txBody>
          <a:bodyPr/>
          <a:lstStyle>
            <a:lvl1pPr algn="r">
              <a:defRPr sz="900">
                <a:solidFill>
                  <a:schemeClr val="tx2"/>
                </a:solidFill>
                <a:latin typeface="Segoe UI" pitchFamily="34" charset="0"/>
                <a:cs typeface="Segoe UI" pitchFamily="34" charset="0"/>
              </a:defRPr>
            </a:lvl1pPr>
          </a:lstStyle>
          <a:p>
            <a:endParaRPr lang="en-US"/>
          </a:p>
        </p:txBody>
      </p:sp>
      <p:sp>
        <p:nvSpPr>
          <p:cNvPr id="12" name="Slide Number Placeholder 5"/>
          <p:cNvSpPr>
            <a:spLocks noGrp="1"/>
          </p:cNvSpPr>
          <p:nvPr>
            <p:ph type="sldNum" sz="quarter" idx="4"/>
          </p:nvPr>
        </p:nvSpPr>
        <p:spPr>
          <a:xfrm>
            <a:off x="76200" y="6638075"/>
            <a:ext cx="2133600" cy="365125"/>
          </a:xfrm>
          <a:prstGeom prst="rect">
            <a:avLst/>
          </a:prstGeom>
        </p:spPr>
        <p:txBody>
          <a:bodyPr/>
          <a:lstStyle>
            <a:lvl1pPr algn="l">
              <a:defRPr sz="1200" b="1">
                <a:solidFill>
                  <a:schemeClr val="tx2"/>
                </a:solidFill>
                <a:latin typeface="Segoe UI" pitchFamily="34" charset="0"/>
                <a:cs typeface="Segoe UI" pitchFamily="34" charset="0"/>
              </a:defRPr>
            </a:lvl1pPr>
          </a:lstStyle>
          <a:p>
            <a:fld id="{C11C9918-189B-4FEB-A057-4A7E63490518}" type="slidenum">
              <a:rPr lang="en-US" smtClean="0"/>
              <a:pPr/>
              <a:t>‹#›</a:t>
            </a:fld>
            <a:endParaRPr lang="en-US"/>
          </a:p>
        </p:txBody>
      </p:sp>
      <p:sp>
        <p:nvSpPr>
          <p:cNvPr id="16" name="Title 15"/>
          <p:cNvSpPr>
            <a:spLocks noGrp="1"/>
          </p:cNvSpPr>
          <p:nvPr>
            <p:ph type="title"/>
          </p:nvPr>
        </p:nvSpPr>
        <p:spPr>
          <a:xfrm>
            <a:off x="609600" y="76200"/>
            <a:ext cx="8229600" cy="639763"/>
          </a:xfrm>
        </p:spPr>
        <p:txBody>
          <a:bodyPr/>
          <a:lstStyle>
            <a:lvl1pPr>
              <a:buFont typeface="Arial" pitchFamily="34" charset="0"/>
              <a:buChar char="•"/>
              <a:defRPr>
                <a:solidFill>
                  <a:schemeClr val="tx1">
                    <a:lumMod val="95000"/>
                    <a:lumOff val="5000"/>
                  </a:schemeClr>
                </a:solidFill>
              </a:defRPr>
            </a:lvl1pPr>
          </a:lstStyle>
          <a:p>
            <a:r>
              <a:rPr lang="en-US" smtClean="0"/>
              <a:t>Click to edit Master title style</a:t>
            </a:r>
            <a:endParaRPr lang="en-US" dirty="0"/>
          </a:p>
        </p:txBody>
      </p:sp>
    </p:spTree>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Summary">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11C9918-189B-4FEB-A057-4A7E63490518}" type="slidenum">
              <a:rPr lang="en-US" smtClean="0"/>
              <a:pPr/>
              <a:t>‹#›</a:t>
            </a:fld>
            <a:endParaRPr lang="en-US"/>
          </a:p>
        </p:txBody>
      </p:sp>
      <p:sp>
        <p:nvSpPr>
          <p:cNvPr id="9" name="Text Placeholder 8"/>
          <p:cNvSpPr>
            <a:spLocks noGrp="1"/>
          </p:cNvSpPr>
          <p:nvPr>
            <p:ph type="body" sz="quarter" idx="15"/>
          </p:nvPr>
        </p:nvSpPr>
        <p:spPr>
          <a:xfrm>
            <a:off x="838200" y="2825400"/>
            <a:ext cx="6629400" cy="838200"/>
          </a:xfrm>
        </p:spPr>
        <p:txBody>
          <a:bodyPr>
            <a:normAutofit/>
          </a:bodyPr>
          <a:lstStyle>
            <a:lvl1pPr marL="57150" indent="0">
              <a:buFontTx/>
              <a:buNone/>
              <a:defRPr sz="1800" baseline="0"/>
            </a:lvl1pPr>
          </a:lstStyle>
          <a:p>
            <a:pPr lvl="0"/>
            <a:r>
              <a:rPr lang="en-US" smtClean="0"/>
              <a:t>Click to edit Master text styles</a:t>
            </a:r>
          </a:p>
        </p:txBody>
      </p:sp>
      <p:sp>
        <p:nvSpPr>
          <p:cNvPr id="7" name="Title 6"/>
          <p:cNvSpPr>
            <a:spLocks noGrp="1"/>
          </p:cNvSpPr>
          <p:nvPr>
            <p:ph type="title"/>
          </p:nvPr>
        </p:nvSpPr>
        <p:spPr>
          <a:xfrm>
            <a:off x="609600" y="76200"/>
            <a:ext cx="8229600" cy="639763"/>
          </a:xfrm>
        </p:spPr>
        <p:txBody>
          <a:bodyPr/>
          <a:lstStyle/>
          <a:p>
            <a:r>
              <a:rPr lang="en-US" smtClean="0"/>
              <a:t>Click to edit Master title style</a:t>
            </a:r>
            <a:endParaRPr lang="en-US" dirty="0"/>
          </a:p>
        </p:txBody>
      </p:sp>
      <p:sp>
        <p:nvSpPr>
          <p:cNvPr id="8"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
        <p:nvSpPr>
          <p:cNvPr id="12" name="Text Placeholder 8"/>
          <p:cNvSpPr>
            <a:spLocks noGrp="1"/>
          </p:cNvSpPr>
          <p:nvPr>
            <p:ph type="body" sz="quarter" idx="16"/>
          </p:nvPr>
        </p:nvSpPr>
        <p:spPr>
          <a:xfrm>
            <a:off x="838200" y="1407000"/>
            <a:ext cx="6629400" cy="838200"/>
          </a:xfrm>
        </p:spPr>
        <p:txBody>
          <a:bodyPr>
            <a:normAutofit/>
          </a:bodyPr>
          <a:lstStyle>
            <a:lvl1pPr marL="57150" indent="0">
              <a:buFontTx/>
              <a:buNone/>
              <a:defRPr sz="1800" baseline="0"/>
            </a:lvl1pPr>
          </a:lstStyle>
          <a:p>
            <a:pPr lvl="0"/>
            <a:r>
              <a:rPr lang="en-US" smtClean="0"/>
              <a:t>Click to edit Master text styles</a:t>
            </a:r>
          </a:p>
        </p:txBody>
      </p:sp>
      <p:sp>
        <p:nvSpPr>
          <p:cNvPr id="14" name="Text Placeholder 8"/>
          <p:cNvSpPr>
            <a:spLocks noGrp="1"/>
          </p:cNvSpPr>
          <p:nvPr>
            <p:ph type="body" sz="quarter" idx="17"/>
          </p:nvPr>
        </p:nvSpPr>
        <p:spPr>
          <a:xfrm>
            <a:off x="838200" y="2116200"/>
            <a:ext cx="6629400" cy="838200"/>
          </a:xfrm>
        </p:spPr>
        <p:txBody>
          <a:bodyPr>
            <a:normAutofit/>
          </a:bodyPr>
          <a:lstStyle>
            <a:lvl1pPr marL="57150" indent="0">
              <a:buFontTx/>
              <a:buNone/>
              <a:defRPr sz="1800" baseline="0"/>
            </a:lvl1pPr>
          </a:lstStyle>
          <a:p>
            <a:pPr lvl="0"/>
            <a:r>
              <a:rPr lang="en-US" smtClean="0"/>
              <a:t>Click to edit Master text styles</a:t>
            </a:r>
          </a:p>
        </p:txBody>
      </p:sp>
      <p:sp>
        <p:nvSpPr>
          <p:cNvPr id="15" name="Text Placeholder 8"/>
          <p:cNvSpPr>
            <a:spLocks noGrp="1"/>
          </p:cNvSpPr>
          <p:nvPr>
            <p:ph type="body" sz="quarter" idx="18"/>
          </p:nvPr>
        </p:nvSpPr>
        <p:spPr>
          <a:xfrm>
            <a:off x="838200" y="3464400"/>
            <a:ext cx="6629400" cy="838200"/>
          </a:xfrm>
        </p:spPr>
        <p:txBody>
          <a:bodyPr>
            <a:normAutofit/>
          </a:bodyPr>
          <a:lstStyle>
            <a:lvl1pPr marL="57150" indent="0">
              <a:buFontTx/>
              <a:buNone/>
              <a:defRPr sz="1800" baseline="0"/>
            </a:lvl1pPr>
          </a:lstStyle>
          <a:p>
            <a:pPr lvl="0"/>
            <a:r>
              <a:rPr lang="en-US" smtClean="0"/>
              <a:t>Click to edit Master text styles</a:t>
            </a:r>
          </a:p>
        </p:txBody>
      </p:sp>
      <p:sp>
        <p:nvSpPr>
          <p:cNvPr id="16" name="Text Placeholder 8"/>
          <p:cNvSpPr>
            <a:spLocks noGrp="1"/>
          </p:cNvSpPr>
          <p:nvPr>
            <p:ph type="body" sz="quarter" idx="19"/>
          </p:nvPr>
        </p:nvSpPr>
        <p:spPr>
          <a:xfrm>
            <a:off x="838200" y="4173600"/>
            <a:ext cx="6629400" cy="838200"/>
          </a:xfrm>
        </p:spPr>
        <p:txBody>
          <a:bodyPr>
            <a:normAutofit/>
          </a:bodyPr>
          <a:lstStyle>
            <a:lvl1pPr marL="57150" indent="0">
              <a:buFontTx/>
              <a:buNone/>
              <a:defRPr sz="1800" baseline="0"/>
            </a:lvl1pPr>
          </a:lstStyle>
          <a:p>
            <a:pPr lvl="0"/>
            <a:r>
              <a:rPr lang="en-US" smtClean="0"/>
              <a:t>Click to edit Master text styles</a:t>
            </a:r>
          </a:p>
        </p:txBody>
      </p:sp>
      <p:sp>
        <p:nvSpPr>
          <p:cNvPr id="17" name="Text Placeholder 8"/>
          <p:cNvSpPr>
            <a:spLocks noGrp="1"/>
          </p:cNvSpPr>
          <p:nvPr>
            <p:ph type="body" sz="quarter" idx="20"/>
          </p:nvPr>
        </p:nvSpPr>
        <p:spPr>
          <a:xfrm>
            <a:off x="838200" y="4953000"/>
            <a:ext cx="6629400" cy="838200"/>
          </a:xfrm>
        </p:spPr>
        <p:txBody>
          <a:bodyPr>
            <a:normAutofit/>
          </a:bodyPr>
          <a:lstStyle>
            <a:lvl1pPr marL="57150" indent="0">
              <a:buFontTx/>
              <a:buNone/>
              <a:defRPr sz="1800" baseline="0"/>
            </a:lvl1pPr>
          </a:lstStyle>
          <a:p>
            <a:pPr lvl="0"/>
            <a:r>
              <a:rPr lang="en-US" smtClean="0"/>
              <a:t>Click to edit Master text styles</a:t>
            </a:r>
          </a:p>
        </p:txBody>
      </p:sp>
    </p:spTree>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871788"/>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685800" y="1371601"/>
            <a:ext cx="7772400" cy="1500187"/>
          </a:xfrm>
        </p:spPr>
        <p:txBody>
          <a:bodyPr anchor="b"/>
          <a:lstStyle>
            <a:lvl1pPr marL="0" indent="0">
              <a:buNone/>
              <a:defRPr sz="2000">
                <a:solidFill>
                  <a:schemeClr val="bg2"/>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Slide Number Placeholder 9"/>
          <p:cNvSpPr>
            <a:spLocks noGrp="1"/>
          </p:cNvSpPr>
          <p:nvPr>
            <p:ph type="sldNum" sz="quarter" idx="10"/>
          </p:nvPr>
        </p:nvSpPr>
        <p:spPr/>
        <p:txBody>
          <a:bodyPr/>
          <a:lstStyle/>
          <a:p>
            <a:fld id="{C11C9918-189B-4FEB-A057-4A7E63490518}" type="slidenum">
              <a:rPr lang="en-US" smtClean="0"/>
              <a:pPr/>
              <a:t>‹#›</a:t>
            </a:fld>
            <a:endParaRPr lang="en-US"/>
          </a:p>
        </p:txBody>
      </p:sp>
      <p:sp>
        <p:nvSpPr>
          <p:cNvPr id="11" name="Footer Placeholder 10"/>
          <p:cNvSpPr>
            <a:spLocks noGrp="1"/>
          </p:cNvSpPr>
          <p:nvPr>
            <p:ph type="ftr" sz="quarter" idx="11"/>
          </p:nvPr>
        </p:nvSpPr>
        <p:spPr/>
        <p:txBody>
          <a:bodyPr/>
          <a:lstStyle/>
          <a:p>
            <a:endParaRPr lang="en-US"/>
          </a:p>
        </p:txBody>
      </p:sp>
    </p:spTree>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66800" y="1524000"/>
            <a:ext cx="4038600" cy="4525964"/>
          </a:xfrm>
        </p:spPr>
        <p:txBody>
          <a:bodyPr/>
          <a:lstStyle>
            <a:lvl1pPr>
              <a:buClr>
                <a:schemeClr val="tx1">
                  <a:lumMod val="75000"/>
                  <a:lumOff val="25000"/>
                </a:schemeClr>
              </a:buClr>
              <a:defRPr sz="2400"/>
            </a:lvl1pPr>
            <a:lvl2pPr>
              <a:buClr>
                <a:schemeClr val="tx1">
                  <a:lumMod val="75000"/>
                  <a:lumOff val="25000"/>
                </a:schemeClr>
              </a:buClr>
              <a:defRPr sz="2000"/>
            </a:lvl2pPr>
            <a:lvl3pPr>
              <a:buClr>
                <a:schemeClr val="tx1">
                  <a:lumMod val="75000"/>
                  <a:lumOff val="25000"/>
                </a:schemeClr>
              </a:buClr>
              <a:defRPr sz="2000"/>
            </a:lvl3pPr>
            <a:lvl4pPr>
              <a:buClr>
                <a:schemeClr val="tx1">
                  <a:lumMod val="75000"/>
                  <a:lumOff val="25000"/>
                </a:schemeClr>
              </a:buClr>
              <a:defRPr sz="1800"/>
            </a:lvl4pPr>
            <a:lvl5pPr>
              <a:buClr>
                <a:schemeClr val="tx1">
                  <a:lumMod val="75000"/>
                  <a:lumOff val="25000"/>
                </a:schemeClr>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05400" y="1524000"/>
            <a:ext cx="4038600" cy="4525964"/>
          </a:xfrm>
        </p:spPr>
        <p:txBody>
          <a:bodyPr/>
          <a:lstStyle>
            <a:lvl1pPr>
              <a:buClr>
                <a:schemeClr val="tx1">
                  <a:lumMod val="75000"/>
                  <a:lumOff val="25000"/>
                </a:schemeClr>
              </a:buClr>
              <a:defRPr sz="2400"/>
            </a:lvl1pPr>
            <a:lvl2pPr>
              <a:buClr>
                <a:schemeClr val="tx1">
                  <a:lumMod val="75000"/>
                  <a:lumOff val="25000"/>
                </a:schemeClr>
              </a:buClr>
              <a:defRPr sz="2000"/>
            </a:lvl2pPr>
            <a:lvl3pPr>
              <a:buClr>
                <a:schemeClr val="tx1">
                  <a:lumMod val="75000"/>
                  <a:lumOff val="25000"/>
                </a:schemeClr>
              </a:buClr>
              <a:defRPr sz="2000"/>
            </a:lvl3pPr>
            <a:lvl4pPr>
              <a:buClr>
                <a:schemeClr val="tx1">
                  <a:lumMod val="75000"/>
                  <a:lumOff val="25000"/>
                </a:schemeClr>
              </a:buClr>
              <a:defRPr sz="1800"/>
            </a:lvl4pPr>
            <a:lvl5pPr>
              <a:buClr>
                <a:schemeClr val="tx1">
                  <a:lumMod val="75000"/>
                  <a:lumOff val="25000"/>
                </a:schemeClr>
              </a:buCl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4"/>
          </p:nvPr>
        </p:nvSpPr>
        <p:spPr>
          <a:xfrm>
            <a:off x="304800" y="6638075"/>
            <a:ext cx="2133600" cy="365125"/>
          </a:xfrm>
        </p:spPr>
        <p:txBody>
          <a:bodyPr/>
          <a:lstStyle/>
          <a:p>
            <a:fld id="{C11C9918-189B-4FEB-A057-4A7E63490518}" type="slidenum">
              <a:rPr lang="en-US" smtClean="0"/>
              <a:pPr/>
              <a:t>‹#›</a:t>
            </a:fld>
            <a:endParaRPr lang="en-US"/>
          </a:p>
        </p:txBody>
      </p:sp>
      <p:sp>
        <p:nvSpPr>
          <p:cNvPr id="10" name="Footer Placeholder 9"/>
          <p:cNvSpPr>
            <a:spLocks noGrp="1"/>
          </p:cNvSpPr>
          <p:nvPr>
            <p:ph type="ftr" sz="quarter" idx="15"/>
          </p:nvPr>
        </p:nvSpPr>
        <p:spPr>
          <a:xfrm>
            <a:off x="5181600" y="6272837"/>
            <a:ext cx="2895600" cy="365125"/>
          </a:xfrm>
        </p:spPr>
        <p:txBody>
          <a:bodyPr/>
          <a:lstStyle/>
          <a:p>
            <a:endParaRPr lang="en-US"/>
          </a:p>
        </p:txBody>
      </p:sp>
      <p:sp>
        <p:nvSpPr>
          <p:cNvPr id="12" name="Title 11"/>
          <p:cNvSpPr>
            <a:spLocks noGrp="1"/>
          </p:cNvSpPr>
          <p:nvPr>
            <p:ph type="title"/>
          </p:nvPr>
        </p:nvSpPr>
        <p:spPr>
          <a:xfrm>
            <a:off x="609600" y="76200"/>
            <a:ext cx="8229600" cy="639763"/>
          </a:xfrm>
        </p:spPr>
        <p:txBody>
          <a:bodyPr/>
          <a:lstStyle/>
          <a:p>
            <a:r>
              <a:rPr lang="en-US" smtClean="0"/>
              <a:t>Click to edit Master title style</a:t>
            </a:r>
            <a:endParaRPr lang="en-US"/>
          </a:p>
        </p:txBody>
      </p:sp>
      <p:sp>
        <p:nvSpPr>
          <p:cNvPr id="13"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Pict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6477000" y="6653837"/>
            <a:ext cx="2895600" cy="365125"/>
          </a:xfrm>
        </p:spPr>
        <p:txBody>
          <a:bodyPr/>
          <a:lstStyle/>
          <a:p>
            <a:endParaRPr lang="en-US"/>
          </a:p>
        </p:txBody>
      </p:sp>
      <p:sp>
        <p:nvSpPr>
          <p:cNvPr id="4" name="Slide Number Placeholder 3"/>
          <p:cNvSpPr>
            <a:spLocks noGrp="1"/>
          </p:cNvSpPr>
          <p:nvPr>
            <p:ph type="sldNum" sz="quarter" idx="11"/>
          </p:nvPr>
        </p:nvSpPr>
        <p:spPr/>
        <p:txBody>
          <a:bodyPr/>
          <a:lstStyle/>
          <a:p>
            <a:fld id="{C11C9918-189B-4FEB-A057-4A7E63490518}" type="slidenum">
              <a:rPr lang="en-US" smtClean="0"/>
              <a:pPr/>
              <a:t>‹#›</a:t>
            </a:fld>
            <a:endParaRPr lang="en-US"/>
          </a:p>
        </p:txBody>
      </p:sp>
      <p:sp>
        <p:nvSpPr>
          <p:cNvPr id="5" name="Content Placeholder 2"/>
          <p:cNvSpPr>
            <a:spLocks noGrp="1"/>
          </p:cNvSpPr>
          <p:nvPr>
            <p:ph sz="half" idx="1"/>
          </p:nvPr>
        </p:nvSpPr>
        <p:spPr>
          <a:xfrm>
            <a:off x="533400" y="1828801"/>
            <a:ext cx="2362200" cy="152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6" name="Content Placeholder 3"/>
          <p:cNvSpPr>
            <a:spLocks noGrp="1"/>
          </p:cNvSpPr>
          <p:nvPr>
            <p:ph sz="half" idx="2"/>
          </p:nvPr>
        </p:nvSpPr>
        <p:spPr>
          <a:xfrm>
            <a:off x="3048000" y="1828801"/>
            <a:ext cx="5715000" cy="1524000"/>
          </a:xfrm>
        </p:spPr>
        <p:txBody>
          <a:bodyPr>
            <a:normAutofit/>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Content Placeholder 2"/>
          <p:cNvSpPr>
            <a:spLocks noGrp="1"/>
          </p:cNvSpPr>
          <p:nvPr>
            <p:ph sz="half" idx="14"/>
          </p:nvPr>
        </p:nvSpPr>
        <p:spPr>
          <a:xfrm>
            <a:off x="533400" y="3886200"/>
            <a:ext cx="2362200" cy="152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0" name="Content Placeholder 3"/>
          <p:cNvSpPr>
            <a:spLocks noGrp="1"/>
          </p:cNvSpPr>
          <p:nvPr>
            <p:ph sz="half" idx="15"/>
          </p:nvPr>
        </p:nvSpPr>
        <p:spPr>
          <a:xfrm>
            <a:off x="3048000" y="3886200"/>
            <a:ext cx="5715000" cy="1524000"/>
          </a:xfrm>
        </p:spPr>
        <p:txBody>
          <a:bodyPr>
            <a:normAutofit/>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1" name="Title 10"/>
          <p:cNvSpPr>
            <a:spLocks noGrp="1"/>
          </p:cNvSpPr>
          <p:nvPr>
            <p:ph type="title"/>
          </p:nvPr>
        </p:nvSpPr>
        <p:spPr>
          <a:xfrm>
            <a:off x="609600" y="76200"/>
            <a:ext cx="8229600" cy="639763"/>
          </a:xfrm>
        </p:spPr>
        <p:txBody>
          <a:bodyPr/>
          <a:lstStyle/>
          <a:p>
            <a:r>
              <a:rPr lang="en-US" smtClean="0"/>
              <a:t>Click to edit Master title style</a:t>
            </a:r>
            <a:endParaRPr lang="en-US"/>
          </a:p>
        </p:txBody>
      </p:sp>
      <p:sp>
        <p:nvSpPr>
          <p:cNvPr id="12"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hree Pict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p>
        </p:txBody>
      </p:sp>
      <p:sp>
        <p:nvSpPr>
          <p:cNvPr id="4" name="Slide Number Placeholder 3"/>
          <p:cNvSpPr>
            <a:spLocks noGrp="1"/>
          </p:cNvSpPr>
          <p:nvPr>
            <p:ph type="sldNum" sz="quarter" idx="11"/>
          </p:nvPr>
        </p:nvSpPr>
        <p:spPr/>
        <p:txBody>
          <a:bodyPr/>
          <a:lstStyle/>
          <a:p>
            <a:fld id="{C11C9918-189B-4FEB-A057-4A7E63490518}" type="slidenum">
              <a:rPr lang="en-US" smtClean="0"/>
              <a:pPr/>
              <a:t>‹#›</a:t>
            </a:fld>
            <a:endParaRPr lang="en-US"/>
          </a:p>
        </p:txBody>
      </p:sp>
      <p:sp>
        <p:nvSpPr>
          <p:cNvPr id="9" name="Content Placeholder 2"/>
          <p:cNvSpPr>
            <a:spLocks noGrp="1"/>
          </p:cNvSpPr>
          <p:nvPr>
            <p:ph sz="half" idx="1"/>
          </p:nvPr>
        </p:nvSpPr>
        <p:spPr>
          <a:xfrm>
            <a:off x="914400" y="3124200"/>
            <a:ext cx="2743200" cy="2544763"/>
          </a:xfrm>
        </p:spPr>
        <p:txBody>
          <a:bodyPr lIns="274320" tIns="0" rIns="182880">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0" name="Content Placeholder 3"/>
          <p:cNvSpPr>
            <a:spLocks noGrp="1"/>
          </p:cNvSpPr>
          <p:nvPr>
            <p:ph sz="half" idx="2"/>
          </p:nvPr>
        </p:nvSpPr>
        <p:spPr>
          <a:xfrm>
            <a:off x="3695700" y="3124200"/>
            <a:ext cx="2743200" cy="2544763"/>
          </a:xfrm>
        </p:spPr>
        <p:txBody>
          <a:bodyPr lIns="274320" tIns="0" rIns="182880">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1" name="Content Placeholder 3"/>
          <p:cNvSpPr>
            <a:spLocks noGrp="1"/>
          </p:cNvSpPr>
          <p:nvPr>
            <p:ph sz="half" idx="14"/>
          </p:nvPr>
        </p:nvSpPr>
        <p:spPr>
          <a:xfrm>
            <a:off x="6477000" y="3124200"/>
            <a:ext cx="2743200" cy="2544763"/>
          </a:xfrm>
        </p:spPr>
        <p:txBody>
          <a:bodyPr lIns="274320" tIns="0" rIns="182880">
            <a:normAutofit/>
          </a:bodyPr>
          <a:lstStyle>
            <a:lvl1pPr>
              <a:lnSpc>
                <a:spcPts val="2000"/>
              </a:lnSpc>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5" name="Content Placeholder 2"/>
          <p:cNvSpPr>
            <a:spLocks noGrp="1"/>
          </p:cNvSpPr>
          <p:nvPr>
            <p:ph sz="half" idx="15"/>
          </p:nvPr>
        </p:nvSpPr>
        <p:spPr>
          <a:xfrm>
            <a:off x="914400" y="1447800"/>
            <a:ext cx="2743200" cy="1706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6" name="Content Placeholder 3"/>
          <p:cNvSpPr>
            <a:spLocks noGrp="1"/>
          </p:cNvSpPr>
          <p:nvPr>
            <p:ph sz="half" idx="16"/>
          </p:nvPr>
        </p:nvSpPr>
        <p:spPr>
          <a:xfrm>
            <a:off x="3695700" y="1447800"/>
            <a:ext cx="2743200" cy="1706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7" name="Content Placeholder 3"/>
          <p:cNvSpPr>
            <a:spLocks noGrp="1"/>
          </p:cNvSpPr>
          <p:nvPr>
            <p:ph sz="half" idx="17"/>
          </p:nvPr>
        </p:nvSpPr>
        <p:spPr>
          <a:xfrm>
            <a:off x="6477000" y="1447800"/>
            <a:ext cx="2743200" cy="1706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9" name="Title 18"/>
          <p:cNvSpPr>
            <a:spLocks noGrp="1"/>
          </p:cNvSpPr>
          <p:nvPr>
            <p:ph type="title"/>
          </p:nvPr>
        </p:nvSpPr>
        <p:spPr>
          <a:xfrm>
            <a:off x="609600" y="76200"/>
            <a:ext cx="8229600" cy="639763"/>
          </a:xfrm>
        </p:spPr>
        <p:txBody>
          <a:bodyPr/>
          <a:lstStyle/>
          <a:p>
            <a:r>
              <a:rPr lang="en-US" smtClean="0"/>
              <a:t>Click to edit Master title style</a:t>
            </a:r>
            <a:endParaRPr lang="en-US"/>
          </a:p>
        </p:txBody>
      </p:sp>
      <p:sp>
        <p:nvSpPr>
          <p:cNvPr id="20"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0451" y="1951037"/>
            <a:ext cx="4040188" cy="304801"/>
          </a:xfrm>
          <a:solidFill>
            <a:schemeClr val="accent5">
              <a:lumMod val="20000"/>
              <a:lumOff val="80000"/>
              <a:alpha val="39000"/>
            </a:schemeClr>
          </a:solidFill>
        </p:spPr>
        <p:txBody>
          <a:bodyPr tIns="274320" anchor="b">
            <a:noAutofit/>
          </a:bodyPr>
          <a:lstStyle>
            <a:lvl1pPr marL="0" indent="0">
              <a:buNone/>
              <a:defRPr sz="1800" b="1" cap="all" baseline="0">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0451" y="2255837"/>
            <a:ext cx="4040188" cy="4068763"/>
          </a:xfrm>
        </p:spPr>
        <p:txBody>
          <a:bodyPr/>
          <a:lstStyle>
            <a:lvl1pPr>
              <a:lnSpc>
                <a:spcPct val="100000"/>
              </a:lnSpc>
              <a:buClr>
                <a:schemeClr val="accent1">
                  <a:lumMod val="20000"/>
                  <a:lumOff val="80000"/>
                </a:schemeClr>
              </a:buClr>
              <a:defRPr sz="2000"/>
            </a:lvl1pPr>
            <a:lvl2pPr>
              <a:lnSpc>
                <a:spcPct val="100000"/>
              </a:lnSpc>
              <a:buClr>
                <a:schemeClr val="accent1">
                  <a:lumMod val="20000"/>
                  <a:lumOff val="80000"/>
                </a:schemeClr>
              </a:buClr>
              <a:defRPr sz="2000"/>
            </a:lvl2pPr>
            <a:lvl3pPr>
              <a:lnSpc>
                <a:spcPct val="100000"/>
              </a:lnSpc>
              <a:buClr>
                <a:schemeClr val="accent1">
                  <a:lumMod val="20000"/>
                  <a:lumOff val="80000"/>
                </a:schemeClr>
              </a:buClr>
              <a:defRPr sz="1800"/>
            </a:lvl3pPr>
            <a:lvl4pPr>
              <a:lnSpc>
                <a:spcPct val="100000"/>
              </a:lnSpc>
              <a:buClr>
                <a:schemeClr val="accent1">
                  <a:lumMod val="20000"/>
                  <a:lumOff val="80000"/>
                </a:schemeClr>
              </a:buClr>
              <a:defRPr sz="1600"/>
            </a:lvl4pPr>
            <a:lvl5pPr>
              <a:lnSpc>
                <a:spcPct val="100000"/>
              </a:lnSpc>
              <a:buClr>
                <a:schemeClr val="accent1">
                  <a:lumMod val="20000"/>
                  <a:lumOff val="80000"/>
                </a:schemeClr>
              </a:buCl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5100639" y="2255837"/>
            <a:ext cx="4041775" cy="4068763"/>
          </a:xfrm>
        </p:spPr>
        <p:txBody>
          <a:bodyPr/>
          <a:lstStyle>
            <a:lvl1pPr>
              <a:buClr>
                <a:schemeClr val="accent1">
                  <a:lumMod val="20000"/>
                  <a:lumOff val="80000"/>
                </a:schemeClr>
              </a:buClr>
              <a:defRPr sz="2000"/>
            </a:lvl1pPr>
            <a:lvl2pPr>
              <a:buClr>
                <a:schemeClr val="accent1">
                  <a:lumMod val="20000"/>
                  <a:lumOff val="80000"/>
                </a:schemeClr>
              </a:buClr>
              <a:defRPr sz="2000"/>
            </a:lvl2pPr>
            <a:lvl3pPr>
              <a:buClr>
                <a:schemeClr val="accent1">
                  <a:lumMod val="20000"/>
                  <a:lumOff val="80000"/>
                </a:schemeClr>
              </a:buClr>
              <a:defRPr sz="1800"/>
            </a:lvl3pPr>
            <a:lvl4pPr>
              <a:buClr>
                <a:schemeClr val="accent1">
                  <a:lumMod val="20000"/>
                  <a:lumOff val="80000"/>
                </a:schemeClr>
              </a:buClr>
              <a:defRPr sz="1600"/>
            </a:lvl4pPr>
            <a:lvl5pPr>
              <a:buClr>
                <a:schemeClr val="accent1">
                  <a:lumMod val="20000"/>
                  <a:lumOff val="80000"/>
                </a:schemeClr>
              </a:buCl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2"/>
          <p:cNvSpPr>
            <a:spLocks noGrp="1"/>
          </p:cNvSpPr>
          <p:nvPr>
            <p:ph type="body" idx="12"/>
          </p:nvPr>
        </p:nvSpPr>
        <p:spPr>
          <a:xfrm>
            <a:off x="5103812" y="1951038"/>
            <a:ext cx="4040188" cy="304801"/>
          </a:xfrm>
          <a:solidFill>
            <a:schemeClr val="accent5">
              <a:lumMod val="20000"/>
              <a:lumOff val="80000"/>
              <a:alpha val="39000"/>
            </a:schemeClr>
          </a:solidFill>
        </p:spPr>
        <p:txBody>
          <a:bodyPr tIns="274320" anchor="b">
            <a:noAutofit/>
          </a:bodyPr>
          <a:lstStyle>
            <a:lvl1pPr marL="0" indent="0">
              <a:buNone/>
              <a:defRPr sz="1800" b="1" cap="all" baseline="0">
                <a:solidFill>
                  <a:schemeClr val="bg2"/>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Slide Number Placeholder 9"/>
          <p:cNvSpPr>
            <a:spLocks noGrp="1"/>
          </p:cNvSpPr>
          <p:nvPr>
            <p:ph type="sldNum" sz="quarter" idx="14"/>
          </p:nvPr>
        </p:nvSpPr>
        <p:spPr/>
        <p:txBody>
          <a:bodyPr/>
          <a:lstStyle/>
          <a:p>
            <a:fld id="{C11C9918-189B-4FEB-A057-4A7E63490518}" type="slidenum">
              <a:rPr lang="en-US" smtClean="0"/>
              <a:pPr/>
              <a:t>‹#›</a:t>
            </a:fld>
            <a:endParaRPr lang="en-US"/>
          </a:p>
        </p:txBody>
      </p:sp>
      <p:sp>
        <p:nvSpPr>
          <p:cNvPr id="11" name="Footer Placeholder 10"/>
          <p:cNvSpPr>
            <a:spLocks noGrp="1"/>
          </p:cNvSpPr>
          <p:nvPr>
            <p:ph type="ftr" sz="quarter" idx="15"/>
          </p:nvPr>
        </p:nvSpPr>
        <p:spPr/>
        <p:txBody>
          <a:bodyPr/>
          <a:lstStyle/>
          <a:p>
            <a:endParaRPr lang="en-US"/>
          </a:p>
        </p:txBody>
      </p:sp>
      <p:sp>
        <p:nvSpPr>
          <p:cNvPr id="17" name="Title 16"/>
          <p:cNvSpPr>
            <a:spLocks noGrp="1"/>
          </p:cNvSpPr>
          <p:nvPr>
            <p:ph type="title"/>
          </p:nvPr>
        </p:nvSpPr>
        <p:spPr>
          <a:xfrm>
            <a:off x="609600" y="76200"/>
            <a:ext cx="8229600" cy="639763"/>
          </a:xfrm>
        </p:spPr>
        <p:txBody>
          <a:bodyPr/>
          <a:lstStyle/>
          <a:p>
            <a:r>
              <a:rPr lang="en-US" smtClean="0"/>
              <a:t>Click to edit Master title style</a:t>
            </a:r>
            <a:endParaRPr lang="en-US"/>
          </a:p>
        </p:txBody>
      </p:sp>
      <p:sp>
        <p:nvSpPr>
          <p:cNvPr id="18"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9" name="Slide Number Placeholder 8"/>
          <p:cNvSpPr>
            <a:spLocks noGrp="1"/>
          </p:cNvSpPr>
          <p:nvPr>
            <p:ph type="sldNum" sz="quarter" idx="14"/>
          </p:nvPr>
        </p:nvSpPr>
        <p:spPr/>
        <p:txBody>
          <a:bodyPr/>
          <a:lstStyle/>
          <a:p>
            <a:fld id="{C11C9918-189B-4FEB-A057-4A7E63490518}" type="slidenum">
              <a:rPr lang="en-US" smtClean="0"/>
              <a:pPr/>
              <a:t>‹#›</a:t>
            </a:fld>
            <a:endParaRPr lang="en-US"/>
          </a:p>
        </p:txBody>
      </p:sp>
      <p:sp>
        <p:nvSpPr>
          <p:cNvPr id="10" name="Footer Placeholder 9"/>
          <p:cNvSpPr>
            <a:spLocks noGrp="1"/>
          </p:cNvSpPr>
          <p:nvPr>
            <p:ph type="ftr" sz="quarter" idx="15"/>
          </p:nvPr>
        </p:nvSpPr>
        <p:spPr/>
        <p:txBody>
          <a:bodyPr/>
          <a:lstStyle/>
          <a:p>
            <a:endParaRPr lang="en-US"/>
          </a:p>
        </p:txBody>
      </p:sp>
      <p:sp>
        <p:nvSpPr>
          <p:cNvPr id="13" name="Title 12"/>
          <p:cNvSpPr>
            <a:spLocks noGrp="1"/>
          </p:cNvSpPr>
          <p:nvPr>
            <p:ph type="title"/>
          </p:nvPr>
        </p:nvSpPr>
        <p:spPr>
          <a:xfrm>
            <a:off x="588000" y="76200"/>
            <a:ext cx="8229600" cy="639763"/>
          </a:xfrm>
        </p:spPr>
        <p:txBody>
          <a:bodyPr/>
          <a:lstStyle/>
          <a:p>
            <a:r>
              <a:rPr lang="en-US" smtClean="0"/>
              <a:t>Click to edit Master title style</a:t>
            </a:r>
            <a:endParaRPr lang="en-US"/>
          </a:p>
        </p:txBody>
      </p:sp>
      <p:sp>
        <p:nvSpPr>
          <p:cNvPr id="14" name="Text Placeholder 10"/>
          <p:cNvSpPr>
            <a:spLocks noGrp="1"/>
          </p:cNvSpPr>
          <p:nvPr>
            <p:ph type="body" sz="quarter" idx="13"/>
          </p:nvPr>
        </p:nvSpPr>
        <p:spPr>
          <a:xfrm>
            <a:off x="816600" y="593400"/>
            <a:ext cx="8251200" cy="457200"/>
          </a:xfrm>
        </p:spPr>
        <p:txBody>
          <a:bodyPr>
            <a:normAutofit/>
          </a:bodyPr>
          <a:lstStyle>
            <a:lvl1pPr>
              <a:buFontTx/>
              <a:buNone/>
              <a:defRPr sz="2400"/>
            </a:lvl1pPr>
          </a:lstStyle>
          <a:p>
            <a:pPr lvl="0"/>
            <a:r>
              <a:rPr lang="en-US" smtClean="0"/>
              <a:t>Click to edit Master text styles</a:t>
            </a:r>
          </a:p>
        </p:txBody>
      </p:sp>
    </p:spTree>
  </p:cSld>
  <p:clrMapOvr>
    <a:masterClrMapping/>
  </p:clrMapOvr>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304472"/>
            <a:ext cx="8229600" cy="63976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78600" y="960436"/>
            <a:ext cx="8229600" cy="505936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Footer Placeholder 4"/>
          <p:cNvSpPr>
            <a:spLocks noGrp="1"/>
          </p:cNvSpPr>
          <p:nvPr>
            <p:ph type="ftr" sz="quarter" idx="3"/>
          </p:nvPr>
        </p:nvSpPr>
        <p:spPr>
          <a:xfrm>
            <a:off x="6248400" y="6653837"/>
            <a:ext cx="2895600" cy="365125"/>
          </a:xfrm>
          <a:prstGeom prst="rect">
            <a:avLst/>
          </a:prstGeom>
        </p:spPr>
        <p:txBody>
          <a:bodyPr/>
          <a:lstStyle>
            <a:lvl1pPr algn="r">
              <a:defRPr sz="900">
                <a:solidFill>
                  <a:schemeClr val="tx2"/>
                </a:solidFill>
                <a:latin typeface="Segoe UI" pitchFamily="34" charset="0"/>
                <a:cs typeface="Segoe UI" pitchFamily="34" charset="0"/>
              </a:defRPr>
            </a:lvl1pPr>
          </a:lstStyle>
          <a:p>
            <a:endParaRPr lang="en-US"/>
          </a:p>
        </p:txBody>
      </p:sp>
      <p:sp>
        <p:nvSpPr>
          <p:cNvPr id="11" name="Slide Number Placeholder 5"/>
          <p:cNvSpPr>
            <a:spLocks noGrp="1"/>
          </p:cNvSpPr>
          <p:nvPr>
            <p:ph type="sldNum" sz="quarter" idx="4"/>
          </p:nvPr>
        </p:nvSpPr>
        <p:spPr>
          <a:xfrm>
            <a:off x="76200" y="6638075"/>
            <a:ext cx="2133600" cy="365125"/>
          </a:xfrm>
          <a:prstGeom prst="rect">
            <a:avLst/>
          </a:prstGeom>
        </p:spPr>
        <p:txBody>
          <a:bodyPr/>
          <a:lstStyle>
            <a:lvl1pPr algn="l">
              <a:defRPr sz="1200" b="1">
                <a:solidFill>
                  <a:schemeClr val="tx2"/>
                </a:solidFill>
                <a:latin typeface="Segoe UI" pitchFamily="34" charset="0"/>
                <a:cs typeface="Segoe UI" pitchFamily="34" charset="0"/>
              </a:defRPr>
            </a:lvl1pPr>
          </a:lstStyle>
          <a:p>
            <a:fld id="{C11C9918-189B-4FEB-A057-4A7E63490518}" type="slidenum">
              <a:rPr lang="en-US" smtClean="0"/>
              <a:pPr/>
              <a:t>‹#›</a:t>
            </a:fld>
            <a:endParaRPr lang="en-US"/>
          </a:p>
        </p:txBody>
      </p:sp>
      <p:sp>
        <p:nvSpPr>
          <p:cNvPr id="7" name="TextBox 6"/>
          <p:cNvSpPr txBox="1"/>
          <p:nvPr/>
        </p:nvSpPr>
        <p:spPr>
          <a:xfrm>
            <a:off x="5257800" y="2895600"/>
            <a:ext cx="1219200" cy="1066800"/>
          </a:xfrm>
          <a:prstGeom prst="rect">
            <a:avLst/>
          </a:prstGeom>
        </p:spPr>
        <p:txBody>
          <a:bodyPr vert="horz" wrap="square" lIns="91440" tIns="45720" rIns="91440" bIns="45720" rtlCol="0" anchor="ctr">
            <a:normAutofit/>
          </a:bodyPr>
          <a:lstStyle/>
          <a:p>
            <a:pPr marL="0" marR="0" indent="0" algn="l" defTabSz="914400" rtl="0" eaLnBrk="1" fontAlgn="auto" latinLnBrk="0" hangingPunct="1">
              <a:lnSpc>
                <a:spcPct val="100000"/>
              </a:lnSpc>
              <a:spcBef>
                <a:spcPct val="0"/>
              </a:spcBef>
              <a:spcAft>
                <a:spcPts val="0"/>
              </a:spcAft>
              <a:buClrTx/>
              <a:buSzTx/>
              <a:buFontTx/>
              <a:buNone/>
              <a:tabLst/>
            </a:pPr>
            <a:endParaRPr kumimoji="0" lang="en-US" sz="2400" b="0" i="0" u="none" strike="noStrike" kern="1200" cap="none" spc="0" normalizeH="0" baseline="0" noProof="0" dirty="0" smtClean="0">
              <a:ln>
                <a:noFill/>
              </a:ln>
              <a:solidFill>
                <a:schemeClr val="tx1"/>
              </a:solidFill>
              <a:effectLst/>
              <a:uLnTx/>
              <a:uFillTx/>
              <a:latin typeface="Perpetua" pitchFamily="18" charset="0"/>
              <a:ea typeface="+mj-ea"/>
              <a:cs typeface="+mj-cs"/>
            </a:endParaRPr>
          </a:p>
        </p:txBody>
      </p:sp>
      <p:sp>
        <p:nvSpPr>
          <p:cNvPr id="8" name="TextBox 7"/>
          <p:cNvSpPr txBox="1"/>
          <p:nvPr/>
        </p:nvSpPr>
        <p:spPr>
          <a:xfrm>
            <a:off x="5410200" y="2667000"/>
            <a:ext cx="1447800" cy="1371600"/>
          </a:xfrm>
          <a:prstGeom prst="rect">
            <a:avLst/>
          </a:prstGeom>
        </p:spPr>
        <p:txBody>
          <a:bodyPr vert="horz" wrap="square" lIns="91440" tIns="45720" rIns="91440" bIns="45720" rtlCol="0" anchor="ctr">
            <a:normAutofit/>
          </a:bodyPr>
          <a:lstStyle/>
          <a:p>
            <a:pPr marL="0" marR="0" indent="0" algn="l" defTabSz="914400" rtl="0" eaLnBrk="1" fontAlgn="auto" latinLnBrk="0" hangingPunct="1">
              <a:lnSpc>
                <a:spcPct val="100000"/>
              </a:lnSpc>
              <a:spcBef>
                <a:spcPct val="0"/>
              </a:spcBef>
              <a:spcAft>
                <a:spcPts val="0"/>
              </a:spcAft>
              <a:buClrTx/>
              <a:buSzTx/>
              <a:buFontTx/>
              <a:buNone/>
              <a:tabLst/>
            </a:pPr>
            <a:endParaRPr kumimoji="0" lang="en-US" sz="2400" b="0" i="0" u="none" strike="noStrike" kern="1200" cap="none" spc="0" normalizeH="0" baseline="0" noProof="0" dirty="0" smtClean="0">
              <a:ln>
                <a:noFill/>
              </a:ln>
              <a:solidFill>
                <a:schemeClr val="tx1"/>
              </a:solidFill>
              <a:effectLst/>
              <a:uLnTx/>
              <a:uFillTx/>
              <a:latin typeface="Perpetua" pitchFamily="18" charset="0"/>
              <a:ea typeface="+mj-ea"/>
              <a:cs typeface="+mj-cs"/>
            </a:endParaRP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 id="2147483973" r:id="rId12"/>
    <p:sldLayoutId id="2147483974" r:id="rId13"/>
    <p:sldLayoutId id="2147483975" r:id="rId14"/>
    <p:sldLayoutId id="2147483976" r:id="rId15"/>
    <p:sldLayoutId id="2147483977" r:id="rId16"/>
    <p:sldLayoutId id="2147483978" r:id="rId17"/>
    <p:sldLayoutId id="2147483979" r:id="rId18"/>
    <p:sldLayoutId id="2147483980" r:id="rId19"/>
  </p:sldLayoutIdLst>
  <p:hf hdr="0" ftr="0"/>
  <p:txStyles>
    <p:titleStyle>
      <a:lvl1pPr algn="l" defTabSz="914400" rtl="0" eaLnBrk="1" latinLnBrk="0" hangingPunct="1">
        <a:spcBef>
          <a:spcPct val="0"/>
        </a:spcBef>
        <a:buClr>
          <a:schemeClr val="tx1">
            <a:lumMod val="75000"/>
            <a:lumOff val="25000"/>
          </a:schemeClr>
        </a:buClr>
        <a:buFont typeface="Arial" pitchFamily="34" charset="0"/>
        <a:buChar char="•"/>
        <a:defRPr sz="3200" b="1" kern="1200" baseline="0">
          <a:solidFill>
            <a:schemeClr val="tx1">
              <a:lumMod val="95000"/>
              <a:lumOff val="5000"/>
            </a:schemeClr>
          </a:solidFill>
          <a:latin typeface="+mj-lt"/>
          <a:ea typeface="+mj-ea"/>
          <a:cs typeface="Segoe UI" pitchFamily="34" charset="0"/>
        </a:defRPr>
      </a:lvl1pPr>
    </p:titleStyle>
    <p:bodyStyle>
      <a:lvl1pPr marL="173038" indent="-173038" algn="l" defTabSz="914400" rtl="0" eaLnBrk="1" latinLnBrk="0" hangingPunct="1">
        <a:lnSpc>
          <a:spcPct val="100000"/>
        </a:lnSpc>
        <a:spcBef>
          <a:spcPct val="20000"/>
        </a:spcBef>
        <a:buClr>
          <a:schemeClr val="tx1">
            <a:lumMod val="75000"/>
            <a:lumOff val="25000"/>
          </a:schemeClr>
        </a:buClr>
        <a:buSzPct val="70000"/>
        <a:buFont typeface="Arial" pitchFamily="34" charset="0"/>
        <a:buChar char="•"/>
        <a:defRPr sz="2800" kern="1200">
          <a:solidFill>
            <a:schemeClr val="tx1">
              <a:lumMod val="95000"/>
              <a:lumOff val="5000"/>
            </a:schemeClr>
          </a:solidFill>
          <a:latin typeface="+mn-lt"/>
          <a:ea typeface="+mn-ea"/>
          <a:cs typeface="Segoe UI" pitchFamily="34" charset="0"/>
        </a:defRPr>
      </a:lvl1pPr>
      <a:lvl2pPr marL="627063" indent="-169863" algn="l" defTabSz="914400" rtl="0" eaLnBrk="1" latinLnBrk="0" hangingPunct="1">
        <a:lnSpc>
          <a:spcPct val="100000"/>
        </a:lnSpc>
        <a:spcBef>
          <a:spcPct val="20000"/>
        </a:spcBef>
        <a:buClr>
          <a:schemeClr val="tx1">
            <a:lumMod val="75000"/>
            <a:lumOff val="25000"/>
          </a:schemeClr>
        </a:buClr>
        <a:buSzPct val="70000"/>
        <a:buFont typeface="Arial" pitchFamily="34" charset="0"/>
        <a:buChar char="•"/>
        <a:defRPr sz="2400" kern="1200">
          <a:solidFill>
            <a:schemeClr val="tx1">
              <a:lumMod val="95000"/>
              <a:lumOff val="5000"/>
            </a:schemeClr>
          </a:solidFill>
          <a:latin typeface="+mn-lt"/>
          <a:ea typeface="+mn-ea"/>
          <a:cs typeface="Segoe UI" pitchFamily="34" charset="0"/>
        </a:defRPr>
      </a:lvl2pPr>
      <a:lvl3pPr marL="1030288" indent="-115888" algn="l" defTabSz="914400" rtl="0" eaLnBrk="1" latinLnBrk="0" hangingPunct="1">
        <a:lnSpc>
          <a:spcPct val="100000"/>
        </a:lnSpc>
        <a:spcBef>
          <a:spcPct val="20000"/>
        </a:spcBef>
        <a:buClr>
          <a:schemeClr val="tx1">
            <a:lumMod val="75000"/>
            <a:lumOff val="25000"/>
          </a:schemeClr>
        </a:buClr>
        <a:buSzPct val="70000"/>
        <a:buFont typeface="Arial" pitchFamily="34" charset="0"/>
        <a:buChar char="•"/>
        <a:defRPr sz="2400" kern="1200">
          <a:solidFill>
            <a:schemeClr val="tx1">
              <a:lumMod val="95000"/>
              <a:lumOff val="5000"/>
            </a:schemeClr>
          </a:solidFill>
          <a:latin typeface="+mn-lt"/>
          <a:ea typeface="+mn-ea"/>
          <a:cs typeface="Segoe UI" pitchFamily="34" charset="0"/>
        </a:defRPr>
      </a:lvl3pPr>
      <a:lvl4pPr marL="1482725" indent="-111125" algn="l" defTabSz="914400" rtl="0" eaLnBrk="1" latinLnBrk="0" hangingPunct="1">
        <a:lnSpc>
          <a:spcPct val="100000"/>
        </a:lnSpc>
        <a:spcBef>
          <a:spcPct val="20000"/>
        </a:spcBef>
        <a:buClr>
          <a:schemeClr val="tx1">
            <a:lumMod val="75000"/>
            <a:lumOff val="25000"/>
          </a:schemeClr>
        </a:buClr>
        <a:buSzPct val="70000"/>
        <a:buFont typeface="Arial" pitchFamily="34" charset="0"/>
        <a:buChar char="•"/>
        <a:defRPr sz="2000" kern="1200">
          <a:solidFill>
            <a:schemeClr val="tx1">
              <a:lumMod val="95000"/>
              <a:lumOff val="5000"/>
            </a:schemeClr>
          </a:solidFill>
          <a:latin typeface="+mn-lt"/>
          <a:ea typeface="+mn-ea"/>
          <a:cs typeface="Segoe UI" pitchFamily="34" charset="0"/>
        </a:defRPr>
      </a:lvl4pPr>
      <a:lvl5pPr marL="1944688" indent="-115888" algn="l" defTabSz="914400" rtl="0" eaLnBrk="1" latinLnBrk="0" hangingPunct="1">
        <a:lnSpc>
          <a:spcPct val="100000"/>
        </a:lnSpc>
        <a:spcBef>
          <a:spcPct val="20000"/>
        </a:spcBef>
        <a:buClr>
          <a:schemeClr val="tx1">
            <a:lumMod val="75000"/>
            <a:lumOff val="25000"/>
          </a:schemeClr>
        </a:buClr>
        <a:buSzPct val="70000"/>
        <a:buFont typeface="Arial" pitchFamily="34" charset="0"/>
        <a:buChar char="•"/>
        <a:defRPr sz="2000" kern="1200">
          <a:solidFill>
            <a:schemeClr val="tx1">
              <a:lumMod val="95000"/>
              <a:lumOff val="5000"/>
            </a:schemeClr>
          </a:solidFill>
          <a:latin typeface="+mn-lt"/>
          <a:ea typeface="+mn-ea"/>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hyperlink" Target="http://www.brooks.edu/careers.htm" TargetMode="External"/><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0.wmf"/></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image" Target="../media/image16.wmf"/><Relationship Id="rId5" Type="http://schemas.openxmlformats.org/officeDocument/2006/relationships/image" Target="../media/image15.jpeg"/><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hyperlink" Target="http://www.youtube.com/watch?v=sY82bAj5Ais" TargetMode="External"/><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6.xml"/><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wmf"/></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34.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6.xml"/><Relationship Id="rId1" Type="http://schemas.openxmlformats.org/officeDocument/2006/relationships/slideLayout" Target="../slideLayouts/slideLayout19.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9.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2057400" y="1143000"/>
            <a:ext cx="7010400" cy="1828800"/>
          </a:xfrm>
        </p:spPr>
        <p:txBody>
          <a:bodyPr/>
          <a:lstStyle/>
          <a:p>
            <a:pPr algn="ctr"/>
            <a:r>
              <a:rPr lang="en-US" sz="5400" b="1" dirty="0" smtClean="0">
                <a:ea typeface="ＭＳ Ｐゴシック" pitchFamily="34" charset="-128"/>
              </a:rPr>
              <a:t>Introduction to SIOP</a:t>
            </a:r>
          </a:p>
        </p:txBody>
      </p:sp>
      <p:sp>
        <p:nvSpPr>
          <p:cNvPr id="6147" name="Subtitle 2"/>
          <p:cNvSpPr>
            <a:spLocks noGrp="1"/>
          </p:cNvSpPr>
          <p:nvPr>
            <p:ph type="subTitle" idx="1"/>
          </p:nvPr>
        </p:nvSpPr>
        <p:spPr>
          <a:xfrm>
            <a:off x="2895600" y="3833882"/>
            <a:ext cx="5334000" cy="1600200"/>
          </a:xfrm>
        </p:spPr>
        <p:txBody>
          <a:bodyPr>
            <a:normAutofit/>
          </a:bodyPr>
          <a:lstStyle/>
          <a:p>
            <a:pPr algn="r">
              <a:buFont typeface="Wingdings" pitchFamily="2" charset="2"/>
              <a:buNone/>
            </a:pPr>
            <a:r>
              <a:rPr lang="en-US" sz="3600" b="1" dirty="0" smtClean="0">
                <a:ea typeface="ＭＳ Ｐゴシック" pitchFamily="34" charset="-128"/>
              </a:rPr>
              <a:t>New Teacher Orientation</a:t>
            </a:r>
          </a:p>
        </p:txBody>
      </p:sp>
      <p:sp>
        <p:nvSpPr>
          <p:cNvPr id="6148" name="Slide Number Placeholder 3"/>
          <p:cNvSpPr>
            <a:spLocks noGrp="1"/>
          </p:cNvSpPr>
          <p:nvPr>
            <p:ph type="sldNum" sz="quarter" idx="4294967295"/>
          </p:nvPr>
        </p:nvSpPr>
        <p:spPr>
          <a:xfrm>
            <a:off x="7239000" y="6248400"/>
            <a:ext cx="1905000" cy="457200"/>
          </a:xfrm>
          <a:noFill/>
        </p:spPr>
        <p:txBody>
          <a:bodyPr/>
          <a:lstStyle/>
          <a:p>
            <a:fld id="{3D179558-4C17-46BF-8549-C6C8FDE5CC50}" type="slidenum">
              <a:rPr lang="en-US"/>
              <a:pPr/>
              <a:t>1</a:t>
            </a:fld>
            <a:endParaRPr lang="en-US"/>
          </a:p>
        </p:txBody>
      </p:sp>
      <p:sp>
        <p:nvSpPr>
          <p:cNvPr id="6150" name="Date Placeholder 5"/>
          <p:cNvSpPr>
            <a:spLocks noGrp="1"/>
          </p:cNvSpPr>
          <p:nvPr>
            <p:ph type="dt" sz="half" idx="4294967295"/>
          </p:nvPr>
        </p:nvSpPr>
        <p:spPr>
          <a:xfrm>
            <a:off x="7239000" y="6400800"/>
            <a:ext cx="1905000" cy="457200"/>
          </a:xfrm>
          <a:prstGeom prst="rect">
            <a:avLst/>
          </a:prstGeom>
          <a:noFill/>
        </p:spPr>
        <p:txBody>
          <a:bodyPr/>
          <a:lstStyle/>
          <a:p>
            <a:r>
              <a:rPr lang="en-US" dirty="0" smtClean="0">
                <a:ea typeface="ＭＳ Ｐゴシック" pitchFamily="34" charset="-128"/>
              </a:rPr>
              <a:t>08/15/2014</a:t>
            </a:r>
          </a:p>
        </p:txBody>
      </p:sp>
      <p:sp>
        <p:nvSpPr>
          <p:cNvPr id="6149" name="TextBox 4"/>
          <p:cNvSpPr txBox="1">
            <a:spLocks noChangeArrowheads="1"/>
          </p:cNvSpPr>
          <p:nvPr/>
        </p:nvSpPr>
        <p:spPr bwMode="auto">
          <a:xfrm>
            <a:off x="2895600" y="5080139"/>
            <a:ext cx="5943600" cy="707886"/>
          </a:xfrm>
          <a:prstGeom prst="rect">
            <a:avLst/>
          </a:prstGeom>
          <a:noFill/>
          <a:ln w="9525">
            <a:noFill/>
            <a:miter lim="800000"/>
            <a:headEnd/>
            <a:tailEnd/>
          </a:ln>
        </p:spPr>
        <p:txBody>
          <a:bodyPr wrap="square">
            <a:spAutoFit/>
          </a:bodyPr>
          <a:lstStyle/>
          <a:p>
            <a:r>
              <a:rPr lang="en-US" sz="2000" i="1" dirty="0">
                <a:latin typeface="Alcott" pitchFamily="34" charset="0"/>
              </a:rPr>
              <a:t>Reference:  NCDPI SIOP Resources Online at learnnc.org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lide Number Placeholder 4"/>
          <p:cNvSpPr>
            <a:spLocks noGrp="1"/>
          </p:cNvSpPr>
          <p:nvPr>
            <p:ph type="sldNum" sz="quarter" idx="10"/>
          </p:nvPr>
        </p:nvSpPr>
        <p:spPr>
          <a:noFill/>
        </p:spPr>
        <p:txBody>
          <a:bodyPr/>
          <a:lstStyle/>
          <a:p>
            <a:fld id="{61B69E28-C326-4009-8F9D-D97F3B6ACBB7}" type="slidenum">
              <a:rPr lang="en-US"/>
              <a:pPr/>
              <a:t>10</a:t>
            </a:fld>
            <a:endParaRPr lang="en-US"/>
          </a:p>
        </p:txBody>
      </p:sp>
      <p:sp>
        <p:nvSpPr>
          <p:cNvPr id="2051" name="Rectangle 2"/>
          <p:cNvSpPr>
            <a:spLocks noGrp="1" noChangeArrowheads="1"/>
          </p:cNvSpPr>
          <p:nvPr>
            <p:ph type="title" idx="4294967295"/>
          </p:nvPr>
        </p:nvSpPr>
        <p:spPr>
          <a:xfrm>
            <a:off x="914400" y="0"/>
            <a:ext cx="7239000" cy="914400"/>
          </a:xfrm>
        </p:spPr>
        <p:txBody>
          <a:bodyPr bIns="91440"/>
          <a:lstStyle/>
          <a:p>
            <a:pPr algn="ctr" eaLnBrk="1" hangingPunct="1">
              <a:buNone/>
            </a:pPr>
            <a:r>
              <a:rPr lang="en-US" sz="4000" b="1" dirty="0" smtClean="0">
                <a:solidFill>
                  <a:schemeClr val="tx1"/>
                </a:solidFill>
                <a:latin typeface="Times New Roman" pitchFamily="18" charset="0"/>
                <a:ea typeface="ＭＳ Ｐゴシック" pitchFamily="34" charset="-128"/>
              </a:rPr>
              <a:t>Closing the Achievement Gap</a:t>
            </a:r>
          </a:p>
        </p:txBody>
      </p:sp>
      <p:sp>
        <p:nvSpPr>
          <p:cNvPr id="2052" name="Rectangle 3"/>
          <p:cNvSpPr>
            <a:spLocks noGrp="1" noChangeArrowheads="1"/>
          </p:cNvSpPr>
          <p:nvPr>
            <p:ph type="body" sz="half" idx="4294967295"/>
          </p:nvPr>
        </p:nvSpPr>
        <p:spPr>
          <a:xfrm>
            <a:off x="914400" y="685800"/>
            <a:ext cx="8229600" cy="4724400"/>
          </a:xfrm>
        </p:spPr>
        <p:txBody>
          <a:bodyPr/>
          <a:lstStyle/>
          <a:p>
            <a:pPr marL="0" indent="0" eaLnBrk="1" hangingPunct="1">
              <a:buFontTx/>
              <a:buChar char="•"/>
            </a:pPr>
            <a:r>
              <a:rPr lang="en-US" sz="2800" dirty="0" smtClean="0">
                <a:latin typeface="Times New Roman" pitchFamily="18" charset="0"/>
                <a:ea typeface="ＭＳ Ｐゴシック" pitchFamily="34" charset="-128"/>
              </a:rPr>
              <a:t> </a:t>
            </a:r>
            <a:r>
              <a:rPr lang="en-US" sz="2400" dirty="0" smtClean="0">
                <a:latin typeface="Times New Roman" pitchFamily="18" charset="0"/>
                <a:ea typeface="ＭＳ Ｐゴシック" pitchFamily="34" charset="-128"/>
              </a:rPr>
              <a:t>Speaking English is not the same as using English to learn  academic content.</a:t>
            </a:r>
          </a:p>
          <a:p>
            <a:pPr marL="0" indent="0" eaLnBrk="1" hangingPunct="1">
              <a:buFontTx/>
              <a:buChar char="•"/>
            </a:pPr>
            <a:r>
              <a:rPr lang="en-US" sz="2400" dirty="0" smtClean="0">
                <a:latin typeface="Times New Roman" pitchFamily="18" charset="0"/>
                <a:ea typeface="ＭＳ Ｐゴシック" pitchFamily="34" charset="-128"/>
              </a:rPr>
              <a:t> Thomas &amp; Collier research –ELLs begin with 3 yr. gap and must make </a:t>
            </a:r>
            <a:r>
              <a:rPr lang="en-US" sz="2400" b="1" u="sng" dirty="0" smtClean="0">
                <a:latin typeface="Times New Roman" pitchFamily="18" charset="0"/>
                <a:ea typeface="ＭＳ Ｐゴシック" pitchFamily="34" charset="-128"/>
              </a:rPr>
              <a:t>15 months’ gain in 10 months </a:t>
            </a:r>
            <a:r>
              <a:rPr lang="en-US" sz="2400" dirty="0" smtClean="0">
                <a:latin typeface="Times New Roman" pitchFamily="18" charset="0"/>
                <a:ea typeface="ＭＳ Ｐゴシック" pitchFamily="34" charset="-128"/>
              </a:rPr>
              <a:t>in each of several consecutive years to catch up.</a:t>
            </a:r>
          </a:p>
          <a:p>
            <a:pPr marL="0" indent="0" eaLnBrk="1" hangingPunct="1"/>
            <a:endParaRPr lang="en-US" sz="2400" dirty="0" smtClean="0">
              <a:latin typeface="Times New Roman" pitchFamily="18" charset="0"/>
              <a:ea typeface="ＭＳ Ｐゴシック" pitchFamily="34" charset="-128"/>
            </a:endParaRPr>
          </a:p>
        </p:txBody>
      </p:sp>
      <p:graphicFrame>
        <p:nvGraphicFramePr>
          <p:cNvPr id="2050" name="Object 4"/>
          <p:cNvGraphicFramePr>
            <a:graphicFrameLocks noGrp="1" noChangeAspect="1"/>
          </p:cNvGraphicFramePr>
          <p:nvPr>
            <p:ph sz="half" idx="4294967295"/>
          </p:nvPr>
        </p:nvGraphicFramePr>
        <p:xfrm>
          <a:off x="533400" y="2438400"/>
          <a:ext cx="8610600" cy="3657600"/>
        </p:xfrm>
        <a:graphic>
          <a:graphicData uri="http://schemas.openxmlformats.org/presentationml/2006/ole">
            <mc:AlternateContent xmlns:mc="http://schemas.openxmlformats.org/markup-compatibility/2006">
              <mc:Choice xmlns:v="urn:schemas-microsoft-com:vml" Requires="v">
                <p:oleObj spid="_x0000_s2058" name="Chart" r:id="rId4" imgW="5343480" imgH="2457475" progId="MSGraph.Chart.8">
                  <p:embed followColorScheme="full"/>
                </p:oleObj>
              </mc:Choice>
              <mc:Fallback>
                <p:oleObj name="Chart" r:id="rId4" imgW="5343480" imgH="2457475" progId="MSGraph.Chart.8">
                  <p:embed followColorScheme="full"/>
                  <p:pic>
                    <p:nvPicPr>
                      <p:cNvPr id="0" name="Picture 9"/>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2438400"/>
                        <a:ext cx="86106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endParaRPr lang="en-US" smtClean="0">
              <a:ea typeface="ＭＳ Ｐゴシック" pitchFamily="34" charset="-128"/>
            </a:endParaRPr>
          </a:p>
        </p:txBody>
      </p:sp>
      <p:sp>
        <p:nvSpPr>
          <p:cNvPr id="14339" name="Text Placeholder 2"/>
          <p:cNvSpPr>
            <a:spLocks noGrp="1"/>
          </p:cNvSpPr>
          <p:nvPr>
            <p:ph type="body" sz="half" idx="1"/>
          </p:nvPr>
        </p:nvSpPr>
        <p:spPr/>
        <p:txBody>
          <a:bodyPr/>
          <a:lstStyle/>
          <a:p>
            <a:endParaRPr lang="en-US" smtClean="0">
              <a:ea typeface="ＭＳ Ｐゴシック" pitchFamily="34" charset="-128"/>
            </a:endParaRPr>
          </a:p>
        </p:txBody>
      </p:sp>
      <p:sp>
        <p:nvSpPr>
          <p:cNvPr id="14340" name="Content Placeholder 3"/>
          <p:cNvSpPr>
            <a:spLocks noGrp="1"/>
          </p:cNvSpPr>
          <p:nvPr>
            <p:ph sz="half" idx="2"/>
          </p:nvPr>
        </p:nvSpPr>
        <p:spPr/>
        <p:txBody>
          <a:bodyPr/>
          <a:lstStyle/>
          <a:p>
            <a:endParaRPr lang="en-US" smtClean="0">
              <a:ea typeface="ＭＳ Ｐゴシック" pitchFamily="34" charset="-128"/>
            </a:endParaRPr>
          </a:p>
        </p:txBody>
      </p:sp>
      <p:sp>
        <p:nvSpPr>
          <p:cNvPr id="5" name="Slide Number Placeholder 4"/>
          <p:cNvSpPr>
            <a:spLocks noGrp="1"/>
          </p:cNvSpPr>
          <p:nvPr>
            <p:ph type="sldNum" sz="quarter" idx="12"/>
          </p:nvPr>
        </p:nvSpPr>
        <p:spPr>
          <a:noFill/>
        </p:spPr>
        <p:txBody>
          <a:bodyPr/>
          <a:lstStyle/>
          <a:p>
            <a:fld id="{F8271681-CC80-40E0-B659-F8EB8AA81350}" type="slidenum">
              <a:rPr lang="en-US"/>
              <a:pPr/>
              <a:t>11</a:t>
            </a:fld>
            <a:endParaRPr lang="en-US"/>
          </a:p>
        </p:txBody>
      </p:sp>
      <p:pic>
        <p:nvPicPr>
          <p:cNvPr id="14342" name="Picture 3" descr="SIgraphics_tgreggs5.pdf"/>
          <p:cNvPicPr>
            <a:picLocks noChangeAspect="1"/>
          </p:cNvPicPr>
          <p:nvPr/>
        </p:nvPicPr>
        <p:blipFill>
          <a:blip r:embed="rId3"/>
          <a:srcRect t="17174" b="25999"/>
          <a:stretch>
            <a:fillRect/>
          </a:stretch>
        </p:blipFill>
        <p:spPr bwMode="auto">
          <a:xfrm>
            <a:off x="0" y="0"/>
            <a:ext cx="9197975" cy="6496050"/>
          </a:xfrm>
          <a:prstGeom prst="rect">
            <a:avLst/>
          </a:prstGeom>
          <a:noFill/>
          <a:ln w="9525">
            <a:noFill/>
            <a:miter lim="800000"/>
            <a:headEnd/>
            <a:tailEnd/>
          </a:ln>
        </p:spPr>
      </p:pic>
      <p:sp>
        <p:nvSpPr>
          <p:cNvPr id="7" name="Down Arrow 6"/>
          <p:cNvSpPr>
            <a:spLocks noChangeArrowheads="1"/>
          </p:cNvSpPr>
          <p:nvPr/>
        </p:nvSpPr>
        <p:spPr bwMode="auto">
          <a:xfrm rot="-2653942">
            <a:off x="1755775" y="285750"/>
            <a:ext cx="609600" cy="1428750"/>
          </a:xfrm>
          <a:prstGeom prst="downArrow">
            <a:avLst>
              <a:gd name="adj1" fmla="val 50000"/>
              <a:gd name="adj2" fmla="val 50011"/>
            </a:avLst>
          </a:prstGeom>
          <a:solidFill>
            <a:srgbClr val="CC00CC"/>
          </a:solidFill>
          <a:ln w="9525" algn="ctr">
            <a:solidFill>
              <a:schemeClr val="tx1"/>
            </a:solidFill>
            <a:round/>
            <a:headEnd/>
            <a:tailEnd/>
          </a:ln>
        </p:spPr>
        <p:txBody>
          <a:bodyPr/>
          <a:lstStyle/>
          <a:p>
            <a:pPr defTabSz="914400"/>
            <a:endParaRPr lang="en-US"/>
          </a:p>
        </p:txBody>
      </p:sp>
      <p:sp>
        <p:nvSpPr>
          <p:cNvPr id="8" name="Down Arrow 7"/>
          <p:cNvSpPr>
            <a:spLocks noChangeArrowheads="1"/>
          </p:cNvSpPr>
          <p:nvPr/>
        </p:nvSpPr>
        <p:spPr bwMode="auto">
          <a:xfrm rot="1930503">
            <a:off x="5764213" y="223838"/>
            <a:ext cx="609600" cy="1192212"/>
          </a:xfrm>
          <a:prstGeom prst="downArrow">
            <a:avLst>
              <a:gd name="adj1" fmla="val 50000"/>
              <a:gd name="adj2" fmla="val 49980"/>
            </a:avLst>
          </a:prstGeom>
          <a:solidFill>
            <a:srgbClr val="CC00CC"/>
          </a:solidFill>
          <a:ln w="9525" algn="ctr">
            <a:solidFill>
              <a:schemeClr val="tx1"/>
            </a:solidFill>
            <a:round/>
            <a:headEnd/>
            <a:tailEnd/>
          </a:ln>
        </p:spPr>
        <p:txBody>
          <a:bodyPr/>
          <a:lstStyle/>
          <a:p>
            <a:pPr defTabSz="914400"/>
            <a:endParaRPr lang="en-US"/>
          </a:p>
        </p:txBody>
      </p:sp>
      <p:sp>
        <p:nvSpPr>
          <p:cNvPr id="9" name="Down Arrow 8"/>
          <p:cNvSpPr>
            <a:spLocks noChangeArrowheads="1"/>
          </p:cNvSpPr>
          <p:nvPr/>
        </p:nvSpPr>
        <p:spPr bwMode="auto">
          <a:xfrm rot="-7046275">
            <a:off x="2348707" y="3078956"/>
            <a:ext cx="609600" cy="1677987"/>
          </a:xfrm>
          <a:prstGeom prst="downArrow">
            <a:avLst>
              <a:gd name="adj1" fmla="val 50000"/>
              <a:gd name="adj2" fmla="val 50006"/>
            </a:avLst>
          </a:prstGeom>
          <a:solidFill>
            <a:srgbClr val="CC00CC"/>
          </a:solidFill>
          <a:ln w="9525" algn="ctr">
            <a:solidFill>
              <a:schemeClr val="tx1"/>
            </a:solidFill>
            <a:round/>
            <a:headEnd/>
            <a:tailEnd/>
          </a:ln>
        </p:spPr>
        <p:txBody>
          <a:bodyPr/>
          <a:lstStyle/>
          <a:p>
            <a:pPr defTabSz="914400"/>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3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30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Slide Number Placeholder 7"/>
          <p:cNvSpPr>
            <a:spLocks noGrp="1"/>
          </p:cNvSpPr>
          <p:nvPr>
            <p:ph type="sldNum" sz="quarter" idx="10"/>
          </p:nvPr>
        </p:nvSpPr>
        <p:spPr>
          <a:noFill/>
        </p:spPr>
        <p:txBody>
          <a:bodyPr/>
          <a:lstStyle/>
          <a:p>
            <a:fld id="{BB692D95-F39E-477A-AC38-6BFEAE2AB801}" type="slidenum">
              <a:rPr lang="en-US"/>
              <a:pPr/>
              <a:t>12</a:t>
            </a:fld>
            <a:endParaRPr lang="en-US"/>
          </a:p>
        </p:txBody>
      </p:sp>
      <p:sp>
        <p:nvSpPr>
          <p:cNvPr id="15362" name="Rectangle 2"/>
          <p:cNvSpPr>
            <a:spLocks noGrp="1" noChangeArrowheads="1"/>
          </p:cNvSpPr>
          <p:nvPr>
            <p:ph type="title" idx="4294967295"/>
          </p:nvPr>
        </p:nvSpPr>
        <p:spPr>
          <a:xfrm>
            <a:off x="914400" y="304800"/>
            <a:ext cx="7162800" cy="914400"/>
          </a:xfrm>
        </p:spPr>
        <p:txBody>
          <a:bodyPr bIns="91440"/>
          <a:lstStyle/>
          <a:p>
            <a:pPr algn="ctr" eaLnBrk="1" hangingPunct="1">
              <a:buNone/>
            </a:pPr>
            <a:r>
              <a:rPr lang="en-US" sz="3600" dirty="0" smtClean="0">
                <a:solidFill>
                  <a:schemeClr val="tx1"/>
                </a:solidFill>
                <a:ea typeface="ＭＳ Ｐゴシック" pitchFamily="34" charset="-128"/>
              </a:rPr>
              <a:t>The Iceberg Theory</a:t>
            </a:r>
          </a:p>
        </p:txBody>
      </p:sp>
      <p:pic>
        <p:nvPicPr>
          <p:cNvPr id="35843" name="Picture 3" descr="icebg-uw2">
            <a:hlinkClick r:id="rId3"/>
          </p:cNvPr>
          <p:cNvPicPr>
            <a:picLocks noGrp="1" noChangeAspect="1" noChangeArrowheads="1"/>
          </p:cNvPicPr>
          <p:nvPr>
            <p:ph idx="4294967295"/>
          </p:nvPr>
        </p:nvPicPr>
        <p:blipFill>
          <a:blip r:embed="rId4"/>
          <a:srcRect/>
          <a:stretch>
            <a:fillRect/>
          </a:stretch>
        </p:blipFill>
        <p:spPr>
          <a:xfrm>
            <a:off x="1219200" y="1787525"/>
            <a:ext cx="4241800" cy="4044950"/>
          </a:xfrm>
          <a:ln w="28575">
            <a:solidFill>
              <a:srgbClr val="FFCC99"/>
            </a:solidFill>
          </a:ln>
        </p:spPr>
      </p:pic>
      <p:sp>
        <p:nvSpPr>
          <p:cNvPr id="35844" name="AutoShape 4"/>
          <p:cNvSpPr>
            <a:spLocks noChangeArrowheads="1"/>
          </p:cNvSpPr>
          <p:nvPr/>
        </p:nvSpPr>
        <p:spPr bwMode="auto">
          <a:xfrm>
            <a:off x="6019800" y="1752600"/>
            <a:ext cx="2438400" cy="914400"/>
          </a:xfrm>
          <a:prstGeom prst="leftArrow">
            <a:avLst>
              <a:gd name="adj1" fmla="val 50000"/>
              <a:gd name="adj2" fmla="val 133333"/>
            </a:avLst>
          </a:prstGeom>
          <a:solidFill>
            <a:srgbClr val="99CC00">
              <a:alpha val="50195"/>
            </a:srgbClr>
          </a:solidFill>
          <a:ln w="9525">
            <a:solidFill>
              <a:schemeClr val="tx1"/>
            </a:solidFill>
            <a:miter lim="800000"/>
            <a:headEnd/>
            <a:tailEnd/>
          </a:ln>
        </p:spPr>
        <p:txBody>
          <a:bodyPr wrap="none" anchor="ctr"/>
          <a:lstStyle/>
          <a:p>
            <a:pPr algn="ctr"/>
            <a:r>
              <a:rPr lang="en-US" sz="2400" dirty="0">
                <a:latin typeface="Arial" pitchFamily="34" charset="0"/>
              </a:rPr>
              <a:t>BICS</a:t>
            </a:r>
          </a:p>
        </p:txBody>
      </p:sp>
      <p:sp>
        <p:nvSpPr>
          <p:cNvPr id="35845" name="AutoShape 5"/>
          <p:cNvSpPr>
            <a:spLocks noChangeArrowheads="1"/>
          </p:cNvSpPr>
          <p:nvPr/>
        </p:nvSpPr>
        <p:spPr bwMode="auto">
          <a:xfrm>
            <a:off x="5943600" y="3810000"/>
            <a:ext cx="2438400" cy="914400"/>
          </a:xfrm>
          <a:prstGeom prst="leftArrow">
            <a:avLst>
              <a:gd name="adj1" fmla="val 50000"/>
              <a:gd name="adj2" fmla="val 133333"/>
            </a:avLst>
          </a:prstGeom>
          <a:solidFill>
            <a:srgbClr val="CC99FF">
              <a:alpha val="50195"/>
            </a:srgbClr>
          </a:solidFill>
          <a:ln w="9525">
            <a:solidFill>
              <a:schemeClr val="tx1"/>
            </a:solidFill>
            <a:miter lim="800000"/>
            <a:headEnd/>
            <a:tailEnd/>
          </a:ln>
        </p:spPr>
        <p:txBody>
          <a:bodyPr wrap="none" anchor="ctr"/>
          <a:lstStyle/>
          <a:p>
            <a:pPr algn="ctr"/>
            <a:r>
              <a:rPr lang="en-US" sz="2400">
                <a:latin typeface="Arial" pitchFamily="34" charset="0"/>
              </a:rPr>
              <a:t>CALP</a:t>
            </a:r>
          </a:p>
        </p:txBody>
      </p:sp>
      <p:sp>
        <p:nvSpPr>
          <p:cNvPr id="15366" name="Rectangle 6"/>
          <p:cNvSpPr>
            <a:spLocks noChangeArrowheads="1"/>
          </p:cNvSpPr>
          <p:nvPr/>
        </p:nvSpPr>
        <p:spPr bwMode="auto">
          <a:xfrm>
            <a:off x="5867400" y="2667000"/>
            <a:ext cx="2819400" cy="609600"/>
          </a:xfrm>
          <a:prstGeom prst="rect">
            <a:avLst/>
          </a:prstGeom>
          <a:solidFill>
            <a:schemeClr val="bg1"/>
          </a:solidFill>
          <a:ln w="9525">
            <a:solidFill>
              <a:schemeClr val="tx1"/>
            </a:solidFill>
            <a:miter lim="800000"/>
            <a:headEnd/>
            <a:tailEnd/>
          </a:ln>
        </p:spPr>
        <p:txBody>
          <a:bodyPr wrap="none" anchor="ctr"/>
          <a:lstStyle/>
          <a:p>
            <a:pPr algn="ctr" eaLnBrk="1" hangingPunct="1"/>
            <a:r>
              <a:rPr lang="en-US" sz="2400" dirty="0">
                <a:latin typeface="Arial" pitchFamily="34" charset="0"/>
              </a:rPr>
              <a:t>Social language</a:t>
            </a:r>
          </a:p>
        </p:txBody>
      </p:sp>
      <p:sp>
        <p:nvSpPr>
          <p:cNvPr id="15367" name="Rectangle 8"/>
          <p:cNvSpPr>
            <a:spLocks noChangeArrowheads="1"/>
          </p:cNvSpPr>
          <p:nvPr/>
        </p:nvSpPr>
        <p:spPr bwMode="auto">
          <a:xfrm>
            <a:off x="5715000" y="4876800"/>
            <a:ext cx="2971800" cy="762000"/>
          </a:xfrm>
          <a:prstGeom prst="rect">
            <a:avLst/>
          </a:prstGeom>
          <a:solidFill>
            <a:schemeClr val="bg1"/>
          </a:solidFill>
          <a:ln w="9525">
            <a:solidFill>
              <a:schemeClr val="tx1"/>
            </a:solidFill>
            <a:miter lim="800000"/>
            <a:headEnd/>
            <a:tailEnd/>
          </a:ln>
        </p:spPr>
        <p:txBody>
          <a:bodyPr wrap="none" anchor="ctr"/>
          <a:lstStyle/>
          <a:p>
            <a:pPr algn="ctr" eaLnBrk="1" hangingPunct="1"/>
            <a:r>
              <a:rPr lang="en-US" sz="2400">
                <a:latin typeface="Arial" pitchFamily="34" charset="0"/>
              </a:rPr>
              <a:t>Academic language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500" fill="hold"/>
                                        <p:tgtEl>
                                          <p:spTgt spid="35843"/>
                                        </p:tgtEl>
                                        <p:attrNameLst>
                                          <p:attrName>ppt_w</p:attrName>
                                        </p:attrNameLst>
                                      </p:cBhvr>
                                      <p:tavLst>
                                        <p:tav tm="0">
                                          <p:val>
                                            <p:fltVal val="0"/>
                                          </p:val>
                                        </p:tav>
                                        <p:tav tm="100000">
                                          <p:val>
                                            <p:strVal val="#ppt_w"/>
                                          </p:val>
                                        </p:tav>
                                      </p:tavLst>
                                    </p:anim>
                                    <p:anim calcmode="lin" valueType="num">
                                      <p:cBhvr>
                                        <p:cTn id="8" dur="500" fill="hold"/>
                                        <p:tgtEl>
                                          <p:spTgt spid="35843"/>
                                        </p:tgtEl>
                                        <p:attrNameLst>
                                          <p:attrName>ppt_h</p:attrName>
                                        </p:attrNameLst>
                                      </p:cBhvr>
                                      <p:tavLst>
                                        <p:tav tm="0">
                                          <p:val>
                                            <p:fltVal val="0"/>
                                          </p:val>
                                        </p:tav>
                                        <p:tav tm="100000">
                                          <p:val>
                                            <p:strVal val="#ppt_h"/>
                                          </p:val>
                                        </p:tav>
                                      </p:tavLst>
                                    </p:anim>
                                    <p:animEffect transition="in" filter="fade">
                                      <p:cBhvr>
                                        <p:cTn id="9" dur="500"/>
                                        <p:tgtEl>
                                          <p:spTgt spid="3584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3" fill="hold" grpId="1" nodeType="clickEffect">
                                  <p:stCondLst>
                                    <p:cond delay="0"/>
                                  </p:stCondLst>
                                  <p:childTnLst>
                                    <p:set>
                                      <p:cBhvr>
                                        <p:cTn id="13" dur="1" fill="hold">
                                          <p:stCondLst>
                                            <p:cond delay="0"/>
                                          </p:stCondLst>
                                        </p:cTn>
                                        <p:tgtEl>
                                          <p:spTgt spid="35844"/>
                                        </p:tgtEl>
                                        <p:attrNameLst>
                                          <p:attrName>style.visibility</p:attrName>
                                        </p:attrNameLst>
                                      </p:cBhvr>
                                      <p:to>
                                        <p:strVal val="visible"/>
                                      </p:to>
                                    </p:set>
                                    <p:anim calcmode="lin" valueType="num">
                                      <p:cBhvr additive="base">
                                        <p:cTn id="14" dur="500" fill="hold"/>
                                        <p:tgtEl>
                                          <p:spTgt spid="35844"/>
                                        </p:tgtEl>
                                        <p:attrNameLst>
                                          <p:attrName>ppt_x</p:attrName>
                                        </p:attrNameLst>
                                      </p:cBhvr>
                                      <p:tavLst>
                                        <p:tav tm="0">
                                          <p:val>
                                            <p:strVal val="1+#ppt_w/2"/>
                                          </p:val>
                                        </p:tav>
                                        <p:tav tm="100000">
                                          <p:val>
                                            <p:strVal val="#ppt_x"/>
                                          </p:val>
                                        </p:tav>
                                      </p:tavLst>
                                    </p:anim>
                                    <p:anim calcmode="lin" valueType="num">
                                      <p:cBhvr additive="base">
                                        <p:cTn id="15" dur="500" fill="hold"/>
                                        <p:tgtEl>
                                          <p:spTgt spid="3584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6" presetClass="emph" presetSubtype="0" fill="hold" grpId="0" nodeType="afterEffect">
                                  <p:stCondLst>
                                    <p:cond delay="0"/>
                                  </p:stCondLst>
                                  <p:childTnLst>
                                    <p:animEffect transition="out" filter="fade">
                                      <p:cBhvr>
                                        <p:cTn id="18" dur="500" tmFilter="0, 0; .2, .5; .8, .5; 1, 0"/>
                                        <p:tgtEl>
                                          <p:spTgt spid="35844"/>
                                        </p:tgtEl>
                                      </p:cBhvr>
                                    </p:animEffect>
                                    <p:animScale>
                                      <p:cBhvr>
                                        <p:cTn id="19" dur="250" autoRev="1" fill="hold"/>
                                        <p:tgtEl>
                                          <p:spTgt spid="35844"/>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 presetClass="entr" presetSubtype="6" fill="hold" grpId="1" nodeType="clickEffect">
                                  <p:stCondLst>
                                    <p:cond delay="0"/>
                                  </p:stCondLst>
                                  <p:childTnLst>
                                    <p:set>
                                      <p:cBhvr>
                                        <p:cTn id="23" dur="1" fill="hold">
                                          <p:stCondLst>
                                            <p:cond delay="0"/>
                                          </p:stCondLst>
                                        </p:cTn>
                                        <p:tgtEl>
                                          <p:spTgt spid="35845"/>
                                        </p:tgtEl>
                                        <p:attrNameLst>
                                          <p:attrName>style.visibility</p:attrName>
                                        </p:attrNameLst>
                                      </p:cBhvr>
                                      <p:to>
                                        <p:strVal val="visible"/>
                                      </p:to>
                                    </p:set>
                                    <p:anim calcmode="lin" valueType="num">
                                      <p:cBhvr additive="base">
                                        <p:cTn id="24" dur="500" fill="hold"/>
                                        <p:tgtEl>
                                          <p:spTgt spid="35845"/>
                                        </p:tgtEl>
                                        <p:attrNameLst>
                                          <p:attrName>ppt_x</p:attrName>
                                        </p:attrNameLst>
                                      </p:cBhvr>
                                      <p:tavLst>
                                        <p:tav tm="0">
                                          <p:val>
                                            <p:strVal val="1+#ppt_w/2"/>
                                          </p:val>
                                        </p:tav>
                                        <p:tav tm="100000">
                                          <p:val>
                                            <p:strVal val="#ppt_x"/>
                                          </p:val>
                                        </p:tav>
                                      </p:tavLst>
                                    </p:anim>
                                    <p:anim calcmode="lin" valueType="num">
                                      <p:cBhvr additive="base">
                                        <p:cTn id="25" dur="500" fill="hold"/>
                                        <p:tgtEl>
                                          <p:spTgt spid="35845"/>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6" presetClass="emph" presetSubtype="0" fill="hold" grpId="0" nodeType="afterEffect">
                                  <p:stCondLst>
                                    <p:cond delay="0"/>
                                  </p:stCondLst>
                                  <p:childTnLst>
                                    <p:animEffect transition="out" filter="fade">
                                      <p:cBhvr>
                                        <p:cTn id="28" dur="500" tmFilter="0, 0; .2, .5; .8, .5; 1, 0"/>
                                        <p:tgtEl>
                                          <p:spTgt spid="35845"/>
                                        </p:tgtEl>
                                      </p:cBhvr>
                                    </p:animEffect>
                                    <p:animScale>
                                      <p:cBhvr>
                                        <p:cTn id="29" dur="250" autoRev="1" fill="hold"/>
                                        <p:tgtEl>
                                          <p:spTgt spid="3584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nimBg="1"/>
      <p:bldP spid="35844" grpId="1" animBg="1"/>
      <p:bldP spid="35845" grpId="0" animBg="1"/>
      <p:bldP spid="3584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Slide Number Placeholder 6"/>
          <p:cNvSpPr>
            <a:spLocks noGrp="1"/>
          </p:cNvSpPr>
          <p:nvPr>
            <p:ph type="sldNum" sz="quarter" idx="10"/>
          </p:nvPr>
        </p:nvSpPr>
        <p:spPr>
          <a:noFill/>
        </p:spPr>
        <p:txBody>
          <a:bodyPr/>
          <a:lstStyle/>
          <a:p>
            <a:fld id="{CCFA3403-5DD8-4743-A96D-5F2E9B765918}" type="slidenum">
              <a:rPr lang="en-US"/>
              <a:pPr/>
              <a:t>13</a:t>
            </a:fld>
            <a:endParaRPr lang="en-US"/>
          </a:p>
        </p:txBody>
      </p:sp>
      <p:sp>
        <p:nvSpPr>
          <p:cNvPr id="16386" name="Rectangle 2"/>
          <p:cNvSpPr>
            <a:spLocks noGrp="1" noChangeArrowheads="1"/>
          </p:cNvSpPr>
          <p:nvPr>
            <p:ph type="title" idx="4294967295"/>
          </p:nvPr>
        </p:nvSpPr>
        <p:spPr>
          <a:xfrm>
            <a:off x="762000" y="228600"/>
            <a:ext cx="8382000" cy="1341438"/>
          </a:xfrm>
        </p:spPr>
        <p:txBody>
          <a:bodyPr bIns="91440"/>
          <a:lstStyle/>
          <a:p>
            <a:pPr eaLnBrk="1" hangingPunct="1">
              <a:buNone/>
            </a:pPr>
            <a:r>
              <a:rPr lang="en-US" sz="4000" dirty="0" smtClean="0">
                <a:solidFill>
                  <a:schemeClr val="tx1"/>
                </a:solidFill>
                <a:latin typeface="Times New Roman" pitchFamily="18" charset="0"/>
                <a:ea typeface="ＭＳ Ｐゴシック" pitchFamily="34" charset="-128"/>
              </a:rPr>
              <a:t>Social Language (BICS)</a:t>
            </a:r>
            <a:br>
              <a:rPr lang="en-US" sz="4000" dirty="0" smtClean="0">
                <a:solidFill>
                  <a:schemeClr val="tx1"/>
                </a:solidFill>
                <a:latin typeface="Times New Roman" pitchFamily="18" charset="0"/>
                <a:ea typeface="ＭＳ Ｐゴシック" pitchFamily="34" charset="-128"/>
              </a:rPr>
            </a:br>
            <a:r>
              <a:rPr lang="en-US" sz="3600" i="1" dirty="0" smtClean="0">
                <a:solidFill>
                  <a:schemeClr val="tx1"/>
                </a:solidFill>
                <a:latin typeface="Times New Roman" pitchFamily="18" charset="0"/>
                <a:ea typeface="ＭＳ Ｐゴシック" pitchFamily="34" charset="-128"/>
              </a:rPr>
              <a:t>Basic Interpersonal Communication Skills</a:t>
            </a:r>
          </a:p>
        </p:txBody>
      </p:sp>
      <p:sp>
        <p:nvSpPr>
          <p:cNvPr id="16387" name="Rectangle 3"/>
          <p:cNvSpPr>
            <a:spLocks noChangeArrowheads="1"/>
          </p:cNvSpPr>
          <p:nvPr/>
        </p:nvSpPr>
        <p:spPr bwMode="auto">
          <a:xfrm>
            <a:off x="0" y="1866900"/>
            <a:ext cx="9144000" cy="0"/>
          </a:xfrm>
          <a:prstGeom prst="rect">
            <a:avLst/>
          </a:prstGeom>
          <a:noFill/>
          <a:ln w="9525">
            <a:noFill/>
            <a:miter lim="800000"/>
            <a:headEnd/>
            <a:tailEnd/>
          </a:ln>
        </p:spPr>
        <p:txBody>
          <a:bodyPr wrap="none" anchor="ctr">
            <a:spAutoFit/>
          </a:bodyPr>
          <a:lstStyle/>
          <a:p>
            <a:pPr eaLnBrk="1" hangingPunct="1"/>
            <a:endParaRPr lang="en-US">
              <a:latin typeface="Arial" pitchFamily="34" charset="0"/>
            </a:endParaRPr>
          </a:p>
        </p:txBody>
      </p:sp>
      <p:pic>
        <p:nvPicPr>
          <p:cNvPr id="16388" name="Picture 4" descr="j0400101[1]"/>
          <p:cNvPicPr>
            <a:picLocks noChangeAspect="1" noChangeArrowheads="1"/>
          </p:cNvPicPr>
          <p:nvPr/>
        </p:nvPicPr>
        <p:blipFill>
          <a:blip r:embed="rId3"/>
          <a:srcRect/>
          <a:stretch>
            <a:fillRect/>
          </a:stretch>
        </p:blipFill>
        <p:spPr bwMode="auto">
          <a:xfrm>
            <a:off x="5486400" y="1828800"/>
            <a:ext cx="2895600" cy="3733800"/>
          </a:xfrm>
          <a:prstGeom prst="rect">
            <a:avLst/>
          </a:prstGeom>
          <a:noFill/>
          <a:ln w="9525">
            <a:noFill/>
            <a:miter lim="800000"/>
            <a:headEnd/>
            <a:tailEnd/>
          </a:ln>
        </p:spPr>
      </p:pic>
      <p:pic>
        <p:nvPicPr>
          <p:cNvPr id="16389" name="Picture 5" descr="pe02648_"/>
          <p:cNvPicPr>
            <a:picLocks noChangeAspect="1" noChangeArrowheads="1"/>
          </p:cNvPicPr>
          <p:nvPr/>
        </p:nvPicPr>
        <p:blipFill>
          <a:blip r:embed="rId4"/>
          <a:srcRect/>
          <a:stretch>
            <a:fillRect/>
          </a:stretch>
        </p:blipFill>
        <p:spPr bwMode="auto">
          <a:xfrm>
            <a:off x="1219200" y="1828800"/>
            <a:ext cx="3470275" cy="3657600"/>
          </a:xfrm>
          <a:prstGeom prst="rect">
            <a:avLst/>
          </a:prstGeom>
          <a:noFill/>
          <a:ln w="9525">
            <a:noFill/>
            <a:miter lim="800000"/>
            <a:headEnd/>
            <a:tailEnd/>
          </a:ln>
        </p:spPr>
      </p:pic>
      <p:sp>
        <p:nvSpPr>
          <p:cNvPr id="16390" name="TextBox 6"/>
          <p:cNvSpPr txBox="1">
            <a:spLocks noChangeArrowheads="1"/>
          </p:cNvSpPr>
          <p:nvPr/>
        </p:nvSpPr>
        <p:spPr bwMode="auto">
          <a:xfrm>
            <a:off x="841375" y="5562600"/>
            <a:ext cx="7696200" cy="396875"/>
          </a:xfrm>
          <a:prstGeom prst="rect">
            <a:avLst/>
          </a:prstGeom>
          <a:noFill/>
          <a:ln w="9525">
            <a:noFill/>
            <a:miter lim="800000"/>
            <a:headEnd/>
            <a:tailEnd/>
          </a:ln>
        </p:spPr>
        <p:txBody>
          <a:bodyPr>
            <a:spAutoFit/>
          </a:bodyPr>
          <a:lstStyle/>
          <a:p>
            <a:pPr algn="ctr" eaLnBrk="1" hangingPunct="1"/>
            <a:r>
              <a:rPr lang="en-US" dirty="0">
                <a:latin typeface="Arial" pitchFamily="34" charset="0"/>
              </a:rPr>
              <a:t> </a:t>
            </a:r>
            <a:r>
              <a:rPr lang="en-US" sz="2000" dirty="0">
                <a:latin typeface="Times New Roman" pitchFamily="18" charset="0"/>
              </a:rPr>
              <a:t>Language, Setting, Degree of Understanding, Topic, Clues, Clarification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Slide Number Placeholder 7"/>
          <p:cNvSpPr>
            <a:spLocks noGrp="1"/>
          </p:cNvSpPr>
          <p:nvPr>
            <p:ph type="sldNum" sz="quarter" idx="10"/>
          </p:nvPr>
        </p:nvSpPr>
        <p:spPr>
          <a:noFill/>
        </p:spPr>
        <p:txBody>
          <a:bodyPr/>
          <a:lstStyle/>
          <a:p>
            <a:fld id="{9733CE30-9ECA-4379-9938-C4B04307669E}" type="slidenum">
              <a:rPr lang="en-US"/>
              <a:pPr/>
              <a:t>14</a:t>
            </a:fld>
            <a:endParaRPr lang="en-US"/>
          </a:p>
        </p:txBody>
      </p:sp>
      <p:sp>
        <p:nvSpPr>
          <p:cNvPr id="17410" name="Rectangle 2"/>
          <p:cNvSpPr>
            <a:spLocks noGrp="1" noChangeArrowheads="1"/>
          </p:cNvSpPr>
          <p:nvPr>
            <p:ph type="title" idx="4294967295"/>
          </p:nvPr>
        </p:nvSpPr>
        <p:spPr>
          <a:xfrm>
            <a:off x="990600" y="200113"/>
            <a:ext cx="8153400" cy="993775"/>
          </a:xfrm>
        </p:spPr>
        <p:txBody>
          <a:bodyPr bIns="91440"/>
          <a:lstStyle/>
          <a:p>
            <a:pPr eaLnBrk="1" hangingPunct="1">
              <a:buNone/>
            </a:pPr>
            <a:r>
              <a:rPr lang="en-US" sz="3600" b="1" dirty="0" smtClean="0">
                <a:solidFill>
                  <a:schemeClr val="tx1"/>
                </a:solidFill>
                <a:latin typeface="Times New Roman" pitchFamily="18" charset="0"/>
                <a:ea typeface="ＭＳ Ｐゴシック" pitchFamily="34" charset="-128"/>
              </a:rPr>
              <a:t>CALP  </a:t>
            </a:r>
            <a:r>
              <a:rPr lang="en-US" sz="2900" dirty="0" smtClean="0">
                <a:solidFill>
                  <a:schemeClr val="tx1"/>
                </a:solidFill>
                <a:latin typeface="Times New Roman" pitchFamily="18" charset="0"/>
                <a:ea typeface="ＭＳ Ｐゴシック" pitchFamily="34" charset="-128"/>
              </a:rPr>
              <a:t/>
            </a:r>
            <a:br>
              <a:rPr lang="en-US" sz="2900" dirty="0" smtClean="0">
                <a:solidFill>
                  <a:schemeClr val="tx1"/>
                </a:solidFill>
                <a:latin typeface="Times New Roman" pitchFamily="18" charset="0"/>
                <a:ea typeface="ＭＳ Ｐゴシック" pitchFamily="34" charset="-128"/>
              </a:rPr>
            </a:br>
            <a:r>
              <a:rPr lang="en-US" sz="2900" i="1" dirty="0" smtClean="0">
                <a:solidFill>
                  <a:schemeClr val="tx1"/>
                </a:solidFill>
                <a:latin typeface="Times New Roman" pitchFamily="18" charset="0"/>
                <a:ea typeface="ＭＳ Ｐゴシック" pitchFamily="34" charset="-128"/>
              </a:rPr>
              <a:t>Cognitive Academic Language Proficiency </a:t>
            </a:r>
            <a:endParaRPr lang="en-US" sz="2900" dirty="0" smtClean="0">
              <a:solidFill>
                <a:schemeClr val="tx1"/>
              </a:solidFill>
              <a:latin typeface="Times New Roman" pitchFamily="18" charset="0"/>
              <a:ea typeface="ＭＳ Ｐゴシック" pitchFamily="34" charset="-128"/>
            </a:endParaRPr>
          </a:p>
        </p:txBody>
      </p:sp>
      <p:pic>
        <p:nvPicPr>
          <p:cNvPr id="17411" name="Picture 3"/>
          <p:cNvPicPr>
            <a:picLocks noChangeAspect="1" noChangeArrowheads="1"/>
          </p:cNvPicPr>
          <p:nvPr/>
        </p:nvPicPr>
        <p:blipFill>
          <a:blip r:embed="rId3"/>
          <a:srcRect/>
          <a:stretch>
            <a:fillRect/>
          </a:stretch>
        </p:blipFill>
        <p:spPr bwMode="auto">
          <a:xfrm>
            <a:off x="3276600" y="1828800"/>
            <a:ext cx="3200400" cy="3810000"/>
          </a:xfrm>
          <a:prstGeom prst="rect">
            <a:avLst/>
          </a:prstGeom>
          <a:noFill/>
          <a:ln w="9525">
            <a:noFill/>
            <a:miter lim="800000"/>
            <a:headEnd/>
            <a:tailEnd/>
          </a:ln>
        </p:spPr>
      </p:pic>
      <p:sp>
        <p:nvSpPr>
          <p:cNvPr id="20484" name="PubOvalCallout"/>
          <p:cNvSpPr>
            <a:spLocks noEditPoints="1" noChangeArrowheads="1"/>
          </p:cNvSpPr>
          <p:nvPr/>
        </p:nvSpPr>
        <p:spPr bwMode="auto">
          <a:xfrm rot="20030622">
            <a:off x="1825625" y="1600200"/>
            <a:ext cx="2141538" cy="1257300"/>
          </a:xfrm>
          <a:custGeom>
            <a:avLst/>
            <a:gdLst>
              <a:gd name="T0" fmla="*/ 90658442 w 21600"/>
              <a:gd name="T1" fmla="*/ 0 h 21600"/>
              <a:gd name="T2" fmla="*/ 0 w 21600"/>
              <a:gd name="T3" fmla="*/ 35259826 h 21600"/>
              <a:gd name="T4" fmla="*/ 90373003 w 21600"/>
              <a:gd name="T5" fmla="*/ 93968263 h 21600"/>
              <a:gd name="T6" fmla="*/ 90658442 w 21600"/>
              <a:gd name="T7" fmla="*/ 70519711 h 21600"/>
              <a:gd name="T8" fmla="*/ 181316884 w 21600"/>
              <a:gd name="T9" fmla="*/ 35259826 h 21600"/>
              <a:gd name="T10" fmla="*/ 0 60000 65536"/>
              <a:gd name="T11" fmla="*/ 0 60000 65536"/>
              <a:gd name="T12" fmla="*/ 0 60000 65536"/>
              <a:gd name="T13" fmla="*/ 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eaLnBrk="1" hangingPunct="1">
              <a:defRPr/>
            </a:pPr>
            <a:r>
              <a:rPr lang="en-US" sz="2800" dirty="0">
                <a:latin typeface="Arial" charset="0"/>
                <a:ea typeface="ＭＳ Ｐゴシック" pitchFamily="-108" charset="-128"/>
              </a:rPr>
              <a:t>Mitosis</a:t>
            </a:r>
          </a:p>
        </p:txBody>
      </p:sp>
      <p:sp>
        <p:nvSpPr>
          <p:cNvPr id="7" name="Rounded Rectangular Callout 6"/>
          <p:cNvSpPr/>
          <p:nvPr/>
        </p:nvSpPr>
        <p:spPr>
          <a:xfrm rot="2018633">
            <a:off x="6283325" y="1700213"/>
            <a:ext cx="2266950" cy="1452562"/>
          </a:xfrm>
          <a:prstGeom prst="wedgeRoundRectCallout">
            <a:avLst>
              <a:gd name="adj1" fmla="val -57961"/>
              <a:gd name="adj2" fmla="val 900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dirty="0">
                <a:solidFill>
                  <a:srgbClr val="FFFFFF"/>
                </a:solidFill>
              </a:rPr>
              <a:t>Blah, blah, blah, blah!</a:t>
            </a:r>
          </a:p>
        </p:txBody>
      </p:sp>
      <p:sp>
        <p:nvSpPr>
          <p:cNvPr id="17414" name="TextBox 5"/>
          <p:cNvSpPr txBox="1">
            <a:spLocks noChangeArrowheads="1"/>
          </p:cNvSpPr>
          <p:nvPr/>
        </p:nvSpPr>
        <p:spPr bwMode="auto">
          <a:xfrm>
            <a:off x="990600" y="5638800"/>
            <a:ext cx="7772400" cy="396875"/>
          </a:xfrm>
          <a:prstGeom prst="rect">
            <a:avLst/>
          </a:prstGeom>
          <a:noFill/>
          <a:ln w="9525">
            <a:noFill/>
            <a:miter lim="800000"/>
            <a:headEnd/>
            <a:tailEnd/>
          </a:ln>
        </p:spPr>
        <p:txBody>
          <a:bodyPr>
            <a:spAutoFit/>
          </a:bodyPr>
          <a:lstStyle/>
          <a:p>
            <a:pPr algn="ctr" eaLnBrk="1" hangingPunct="1"/>
            <a:r>
              <a:rPr lang="en-US" sz="2000" dirty="0">
                <a:latin typeface="Times New Roman" pitchFamily="18" charset="0"/>
              </a:rPr>
              <a:t>Language, Setting, Degree of Understanding, Topic, Clues, Clarification</a:t>
            </a:r>
          </a:p>
        </p:txBody>
      </p:sp>
      <p:sp>
        <p:nvSpPr>
          <p:cNvPr id="8" name="PubOvalCallout"/>
          <p:cNvSpPr>
            <a:spLocks noEditPoints="1" noChangeArrowheads="1"/>
          </p:cNvSpPr>
          <p:nvPr/>
        </p:nvSpPr>
        <p:spPr bwMode="auto">
          <a:xfrm rot="20030622">
            <a:off x="1390650" y="2900363"/>
            <a:ext cx="3054350" cy="1004887"/>
          </a:xfrm>
          <a:custGeom>
            <a:avLst/>
            <a:gdLst>
              <a:gd name="T0" fmla="*/ 90658442 w 21600"/>
              <a:gd name="T1" fmla="*/ 0 h 21600"/>
              <a:gd name="T2" fmla="*/ 0 w 21600"/>
              <a:gd name="T3" fmla="*/ 35259826 h 21600"/>
              <a:gd name="T4" fmla="*/ 90373003 w 21600"/>
              <a:gd name="T5" fmla="*/ 93968263 h 21600"/>
              <a:gd name="T6" fmla="*/ 90658442 w 21600"/>
              <a:gd name="T7" fmla="*/ 70519711 h 21600"/>
              <a:gd name="T8" fmla="*/ 181316884 w 21600"/>
              <a:gd name="T9" fmla="*/ 35259826 h 21600"/>
              <a:gd name="T10" fmla="*/ 0 60000 65536"/>
              <a:gd name="T11" fmla="*/ 0 60000 65536"/>
              <a:gd name="T12" fmla="*/ 0 60000 65536"/>
              <a:gd name="T13" fmla="*/ 0 60000 65536"/>
              <a:gd name="T14" fmla="*/ 0 60000 65536"/>
              <a:gd name="T15" fmla="*/ 3163 w 21600"/>
              <a:gd name="T16" fmla="*/ 2374 h 21600"/>
              <a:gd name="T17" fmla="*/ 18437 w 21600"/>
              <a:gd name="T18" fmla="*/ 13836 h 21600"/>
            </a:gdLst>
            <a:ahLst/>
            <a:cxnLst>
              <a:cxn ang="T10">
                <a:pos x="T0" y="T1"/>
              </a:cxn>
              <a:cxn ang="T11">
                <a:pos x="T2" y="T3"/>
              </a:cxn>
              <a:cxn ang="T12">
                <a:pos x="T4" y="T5"/>
              </a:cxn>
              <a:cxn ang="T13">
                <a:pos x="T6" y="T7"/>
              </a:cxn>
              <a:cxn ang="T14">
                <a:pos x="T8" y="T9"/>
              </a:cxn>
            </a:cxnLst>
            <a:rect l="T15" t="T16" r="T17" b="T18"/>
            <a:pathLst>
              <a:path w="21600" h="21600">
                <a:moveTo>
                  <a:pt x="10766" y="21600"/>
                </a:moveTo>
                <a:lnTo>
                  <a:pt x="9590" y="16158"/>
                </a:lnTo>
                <a:cubicBezTo>
                  <a:pt x="9991" y="16192"/>
                  <a:pt x="10395" y="16210"/>
                  <a:pt x="10800" y="16210"/>
                </a:cubicBezTo>
                <a:cubicBezTo>
                  <a:pt x="16764" y="16210"/>
                  <a:pt x="21600" y="12581"/>
                  <a:pt x="21600" y="8105"/>
                </a:cubicBezTo>
                <a:cubicBezTo>
                  <a:pt x="21600" y="3628"/>
                  <a:pt x="16764" y="0"/>
                  <a:pt x="10800" y="0"/>
                </a:cubicBezTo>
                <a:cubicBezTo>
                  <a:pt x="4835" y="0"/>
                  <a:pt x="0" y="3628"/>
                  <a:pt x="0" y="8105"/>
                </a:cubicBezTo>
                <a:cubicBezTo>
                  <a:pt x="-1" y="10568"/>
                  <a:pt x="1493" y="12898"/>
                  <a:pt x="4057" y="14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a:lstStyle/>
          <a:p>
            <a:pPr eaLnBrk="1" hangingPunct="1">
              <a:defRPr/>
            </a:pPr>
            <a:r>
              <a:rPr lang="en-US" sz="2400" dirty="0">
                <a:latin typeface="Arial" charset="0"/>
                <a:ea typeface="ＭＳ Ｐゴシック" pitchFamily="-108" charset="-128"/>
              </a:rPr>
              <a:t>Square Root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0"/>
          </p:nvPr>
        </p:nvSpPr>
        <p:spPr>
          <a:noFill/>
        </p:spPr>
        <p:txBody>
          <a:bodyPr/>
          <a:lstStyle/>
          <a:p>
            <a:fld id="{5DE9769A-70AD-4612-9ACC-80FCD4B30F2D}" type="slidenum">
              <a:rPr lang="en-US"/>
              <a:pPr/>
              <a:t>15</a:t>
            </a:fld>
            <a:endParaRPr lang="en-US"/>
          </a:p>
        </p:txBody>
      </p:sp>
      <p:sp>
        <p:nvSpPr>
          <p:cNvPr id="18434" name="Rectangle 2"/>
          <p:cNvSpPr>
            <a:spLocks noGrp="1" noChangeArrowheads="1"/>
          </p:cNvSpPr>
          <p:nvPr>
            <p:ph type="title" idx="4294967295"/>
          </p:nvPr>
        </p:nvSpPr>
        <p:spPr>
          <a:xfrm>
            <a:off x="1219200" y="457200"/>
            <a:ext cx="7086600" cy="1143000"/>
          </a:xfrm>
        </p:spPr>
        <p:txBody>
          <a:bodyPr bIns="91440"/>
          <a:lstStyle/>
          <a:p>
            <a:pPr eaLnBrk="1" hangingPunct="1">
              <a:buNone/>
            </a:pPr>
            <a:r>
              <a:rPr lang="en-US" sz="4000" dirty="0" smtClean="0">
                <a:solidFill>
                  <a:schemeClr val="tx1"/>
                </a:solidFill>
                <a:latin typeface="Times New Roman" pitchFamily="18" charset="0"/>
                <a:ea typeface="ＭＳ Ｐゴシック" pitchFamily="34" charset="-128"/>
              </a:rPr>
              <a:t>How long does it take to learn a second language?</a:t>
            </a:r>
          </a:p>
        </p:txBody>
      </p:sp>
      <p:pic>
        <p:nvPicPr>
          <p:cNvPr id="18435" name="Picture 4"/>
          <p:cNvPicPr>
            <a:picLocks noGrp="1" noChangeAspect="1" noChangeArrowheads="1"/>
          </p:cNvPicPr>
          <p:nvPr>
            <p:ph sz="quarter" idx="4294967295"/>
          </p:nvPr>
        </p:nvPicPr>
        <p:blipFill>
          <a:blip r:embed="rId3"/>
          <a:srcRect/>
          <a:stretch>
            <a:fillRect/>
          </a:stretch>
        </p:blipFill>
        <p:spPr>
          <a:xfrm>
            <a:off x="1447800" y="1752600"/>
            <a:ext cx="7696200" cy="44196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8600" y="76200"/>
            <a:ext cx="8160600" cy="6858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0483" name="Content Placeholder 2"/>
          <p:cNvSpPr>
            <a:spLocks noGrp="1"/>
          </p:cNvSpPr>
          <p:nvPr>
            <p:ph idx="1"/>
          </p:nvPr>
        </p:nvSpPr>
        <p:spPr/>
        <p:txBody>
          <a:bodyPr/>
          <a:lstStyle/>
          <a:p>
            <a:pPr>
              <a:buFont typeface="Wingdings" pitchFamily="2" charset="2"/>
              <a:buNone/>
            </a:pPr>
            <a:r>
              <a:rPr lang="ja-JP" altLang="en-US" dirty="0" smtClean="0">
                <a:ea typeface="ＭＳ Ｐゴシック" pitchFamily="34" charset="-128"/>
              </a:rPr>
              <a:t>　　私はモンタナ州生まれで、大学で日本語を専攻し、日本に四年間住みました。それから四年間ケンタッキー州のトヨタ工場で通訳として働いてからノ</a:t>
            </a:r>
            <a:r>
              <a:rPr lang="ja-JP" altLang="en-US" smtClean="0">
                <a:ea typeface="ＭＳ Ｐゴシック" pitchFamily="34" charset="-128"/>
              </a:rPr>
              <a:t>ースカロ</a:t>
            </a:r>
            <a:r>
              <a:rPr lang="ja-JP" altLang="en-US" dirty="0" smtClean="0">
                <a:ea typeface="ＭＳ Ｐゴシック" pitchFamily="34" charset="-128"/>
              </a:rPr>
              <a:t>ライナに引っ越しました。あれから短大で英会話を教え、</a:t>
            </a:r>
            <a:r>
              <a:rPr lang="ja-JP" altLang="en-US" dirty="0">
                <a:solidFill>
                  <a:srgbClr val="CC66FF"/>
                </a:solidFill>
                <a:ea typeface="ＭＳ Ｐゴシック" pitchFamily="34" charset="-128"/>
              </a:rPr>
              <a:t>八</a:t>
            </a:r>
            <a:r>
              <a:rPr lang="ja-JP" altLang="en-US" dirty="0" smtClean="0">
                <a:ea typeface="ＭＳ Ｐゴシック" pitchFamily="34" charset="-128"/>
              </a:rPr>
              <a:t>年前にこちらの学校に来ました。それで、私は</a:t>
            </a:r>
            <a:r>
              <a:rPr lang="ja-JP" altLang="en-US" dirty="0" smtClean="0">
                <a:solidFill>
                  <a:srgbClr val="CC66FF"/>
                </a:solidFill>
                <a:ea typeface="ＭＳ Ｐゴシック" pitchFamily="34" charset="-128"/>
              </a:rPr>
              <a:t>八</a:t>
            </a:r>
            <a:r>
              <a:rPr lang="ja-JP" altLang="en-US" dirty="0" smtClean="0">
                <a:ea typeface="ＭＳ Ｐゴシック" pitchFamily="34" charset="-128"/>
              </a:rPr>
              <a:t>年前、皆さんが座っている所にいましたよ。</a:t>
            </a:r>
            <a:endParaRPr lang="en-US" altLang="ja-JP" dirty="0" smtClean="0">
              <a:ea typeface="ＭＳ Ｐゴシック" pitchFamily="34" charset="-128"/>
            </a:endParaRPr>
          </a:p>
          <a:p>
            <a:pPr>
              <a:buFont typeface="Wingdings" pitchFamily="2" charset="2"/>
              <a:buNone/>
            </a:pPr>
            <a:endParaRPr lang="en-US" dirty="0" smtClean="0">
              <a:ea typeface="ＭＳ Ｐゴシック" pitchFamily="34" charset="-128"/>
            </a:endParaRPr>
          </a:p>
        </p:txBody>
      </p:sp>
      <p:sp>
        <p:nvSpPr>
          <p:cNvPr id="20484" name="Slide Number Placeholder 3"/>
          <p:cNvSpPr>
            <a:spLocks noGrp="1"/>
          </p:cNvSpPr>
          <p:nvPr>
            <p:ph type="sldNum" sz="quarter" idx="12"/>
          </p:nvPr>
        </p:nvSpPr>
        <p:spPr>
          <a:noFill/>
        </p:spPr>
        <p:txBody>
          <a:bodyPr/>
          <a:lstStyle/>
          <a:p>
            <a:fld id="{948AB149-85D4-4744-9B24-152E6B60E16D}" type="slidenum">
              <a:rPr lang="en-US"/>
              <a:pPr/>
              <a:t>16</a:t>
            </a:fld>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koichi\AppData\Local\Microsoft\Windows\Temporary Internet Files\Content.IE5\ZEI41CXC\MC900231307[1].wmf"/>
          <p:cNvPicPr>
            <a:picLocks noChangeAspect="1" noChangeArrowheads="1"/>
          </p:cNvPicPr>
          <p:nvPr/>
        </p:nvPicPr>
        <p:blipFill>
          <a:blip r:embed="rId3"/>
          <a:srcRect/>
          <a:stretch>
            <a:fillRect/>
          </a:stretch>
        </p:blipFill>
        <p:spPr bwMode="auto">
          <a:xfrm>
            <a:off x="393700" y="4572000"/>
            <a:ext cx="2846388" cy="2019300"/>
          </a:xfrm>
          <a:prstGeom prst="rect">
            <a:avLst/>
          </a:prstGeom>
          <a:noFill/>
          <a:ln w="9525">
            <a:noFill/>
            <a:miter lim="800000"/>
            <a:headEnd/>
            <a:tailEnd/>
          </a:ln>
        </p:spPr>
      </p:pic>
      <p:sp>
        <p:nvSpPr>
          <p:cNvPr id="25603" name="TextBox 4"/>
          <p:cNvSpPr txBox="1">
            <a:spLocks noChangeArrowheads="1"/>
          </p:cNvSpPr>
          <p:nvPr/>
        </p:nvSpPr>
        <p:spPr bwMode="auto">
          <a:xfrm>
            <a:off x="3513138" y="5105400"/>
            <a:ext cx="2478087" cy="923925"/>
          </a:xfrm>
          <a:prstGeom prst="rect">
            <a:avLst/>
          </a:prstGeom>
          <a:noFill/>
          <a:ln w="9525">
            <a:noFill/>
            <a:miter lim="800000"/>
            <a:headEnd/>
            <a:tailEnd/>
          </a:ln>
        </p:spPr>
        <p:txBody>
          <a:bodyPr>
            <a:spAutoFit/>
          </a:bodyPr>
          <a:lstStyle/>
          <a:p>
            <a:r>
              <a:rPr lang="en-US"/>
              <a:t>Studied Japanese in college and lived in Japan for 4 years</a:t>
            </a:r>
          </a:p>
        </p:txBody>
      </p:sp>
      <p:pic>
        <p:nvPicPr>
          <p:cNvPr id="25604" name="Picture 3" descr="C:\Users\koichi\AppData\Local\Microsoft\Windows\Temporary Internet Files\Content.IE5\ZEI41CXC\MC900446266[1].wmf"/>
          <p:cNvPicPr>
            <a:picLocks noChangeAspect="1" noChangeArrowheads="1"/>
          </p:cNvPicPr>
          <p:nvPr/>
        </p:nvPicPr>
        <p:blipFill>
          <a:blip r:embed="rId4"/>
          <a:srcRect/>
          <a:stretch>
            <a:fillRect/>
          </a:stretch>
        </p:blipFill>
        <p:spPr bwMode="auto">
          <a:xfrm>
            <a:off x="5991225" y="4657725"/>
            <a:ext cx="817563" cy="1933575"/>
          </a:xfrm>
          <a:prstGeom prst="rect">
            <a:avLst/>
          </a:prstGeom>
          <a:noFill/>
          <a:ln w="9525">
            <a:noFill/>
            <a:miter lim="800000"/>
            <a:headEnd/>
            <a:tailEnd/>
          </a:ln>
        </p:spPr>
      </p:pic>
      <p:pic>
        <p:nvPicPr>
          <p:cNvPr id="25605" name="Picture 4" descr="C:\Users\koichi\AppData\Local\Microsoft\Windows\Temporary Internet Files\Content.IE5\8TSWR1BV\MC900189571[1].jpg"/>
          <p:cNvPicPr>
            <a:picLocks noChangeAspect="1" noChangeArrowheads="1"/>
          </p:cNvPicPr>
          <p:nvPr/>
        </p:nvPicPr>
        <p:blipFill>
          <a:blip r:embed="rId5"/>
          <a:srcRect/>
          <a:stretch>
            <a:fillRect/>
          </a:stretch>
        </p:blipFill>
        <p:spPr bwMode="auto">
          <a:xfrm>
            <a:off x="869950" y="996950"/>
            <a:ext cx="7207250" cy="3346450"/>
          </a:xfrm>
          <a:prstGeom prst="rect">
            <a:avLst/>
          </a:prstGeom>
          <a:noFill/>
          <a:ln w="9525">
            <a:noFill/>
            <a:miter lim="800000"/>
            <a:headEnd/>
            <a:tailEnd/>
          </a:ln>
        </p:spPr>
      </p:pic>
      <p:sp>
        <p:nvSpPr>
          <p:cNvPr id="25606" name="TextBox 7"/>
          <p:cNvSpPr txBox="1">
            <a:spLocks noChangeArrowheads="1"/>
          </p:cNvSpPr>
          <p:nvPr/>
        </p:nvSpPr>
        <p:spPr bwMode="auto">
          <a:xfrm>
            <a:off x="1143000" y="381000"/>
            <a:ext cx="1638300" cy="369888"/>
          </a:xfrm>
          <a:prstGeom prst="rect">
            <a:avLst/>
          </a:prstGeom>
          <a:noFill/>
          <a:ln w="9525">
            <a:noFill/>
            <a:miter lim="800000"/>
            <a:headEnd/>
            <a:tailEnd/>
          </a:ln>
        </p:spPr>
        <p:txBody>
          <a:bodyPr>
            <a:spAutoFit/>
          </a:bodyPr>
          <a:lstStyle/>
          <a:p>
            <a:r>
              <a:rPr lang="en-US"/>
              <a:t>born here</a:t>
            </a:r>
          </a:p>
        </p:txBody>
      </p:sp>
      <p:cxnSp>
        <p:nvCxnSpPr>
          <p:cNvPr id="25607" name="Straight Arrow Connector 9"/>
          <p:cNvCxnSpPr>
            <a:cxnSpLocks noChangeShapeType="1"/>
          </p:cNvCxnSpPr>
          <p:nvPr/>
        </p:nvCxnSpPr>
        <p:spPr bwMode="auto">
          <a:xfrm rot="16200000" flipH="1">
            <a:off x="2222500" y="966788"/>
            <a:ext cx="774700" cy="342900"/>
          </a:xfrm>
          <a:prstGeom prst="straightConnector1">
            <a:avLst/>
          </a:prstGeom>
          <a:noFill/>
          <a:ln w="76200" algn="ctr">
            <a:solidFill>
              <a:schemeClr val="tx1"/>
            </a:solidFill>
            <a:round/>
            <a:headEnd/>
            <a:tailEnd type="arrow" w="med" len="med"/>
          </a:ln>
        </p:spPr>
      </p:cxnSp>
      <p:sp>
        <p:nvSpPr>
          <p:cNvPr id="25608" name="TextBox 17"/>
          <p:cNvSpPr txBox="1">
            <a:spLocks noChangeArrowheads="1"/>
          </p:cNvSpPr>
          <p:nvPr/>
        </p:nvSpPr>
        <p:spPr bwMode="auto">
          <a:xfrm>
            <a:off x="5991225" y="428625"/>
            <a:ext cx="1636713" cy="646113"/>
          </a:xfrm>
          <a:prstGeom prst="rect">
            <a:avLst/>
          </a:prstGeom>
          <a:noFill/>
          <a:ln w="9525">
            <a:noFill/>
            <a:miter lim="800000"/>
            <a:headEnd/>
            <a:tailEnd/>
          </a:ln>
        </p:spPr>
        <p:txBody>
          <a:bodyPr>
            <a:spAutoFit/>
          </a:bodyPr>
          <a:lstStyle/>
          <a:p>
            <a:r>
              <a:rPr lang="en-US"/>
              <a:t>Toyota translator</a:t>
            </a:r>
          </a:p>
        </p:txBody>
      </p:sp>
      <p:cxnSp>
        <p:nvCxnSpPr>
          <p:cNvPr id="25609" name="Straight Arrow Connector 18"/>
          <p:cNvCxnSpPr>
            <a:cxnSpLocks noChangeShapeType="1"/>
          </p:cNvCxnSpPr>
          <p:nvPr/>
        </p:nvCxnSpPr>
        <p:spPr bwMode="auto">
          <a:xfrm rot="5400000">
            <a:off x="5431632" y="1697831"/>
            <a:ext cx="1376362" cy="257175"/>
          </a:xfrm>
          <a:prstGeom prst="straightConnector1">
            <a:avLst/>
          </a:prstGeom>
          <a:noFill/>
          <a:ln w="76200" algn="ctr">
            <a:solidFill>
              <a:schemeClr val="tx1"/>
            </a:solidFill>
            <a:round/>
            <a:headEnd/>
            <a:tailEnd type="arrow" w="med" len="med"/>
          </a:ln>
        </p:spPr>
      </p:cxnSp>
      <p:cxnSp>
        <p:nvCxnSpPr>
          <p:cNvPr id="25610" name="Straight Arrow Connector 20"/>
          <p:cNvCxnSpPr>
            <a:cxnSpLocks noChangeShapeType="1"/>
            <a:stCxn id="25611" idx="1"/>
          </p:cNvCxnSpPr>
          <p:nvPr/>
        </p:nvCxnSpPr>
        <p:spPr bwMode="auto">
          <a:xfrm rot="10800000">
            <a:off x="6808788" y="2667000"/>
            <a:ext cx="666750" cy="184150"/>
          </a:xfrm>
          <a:prstGeom prst="straightConnector1">
            <a:avLst/>
          </a:prstGeom>
          <a:noFill/>
          <a:ln w="76200" algn="ctr">
            <a:solidFill>
              <a:schemeClr val="tx1"/>
            </a:solidFill>
            <a:round/>
            <a:headEnd/>
            <a:tailEnd type="arrow" w="med" len="med"/>
          </a:ln>
        </p:spPr>
      </p:cxnSp>
      <p:sp>
        <p:nvSpPr>
          <p:cNvPr id="25611" name="TextBox 22"/>
          <p:cNvSpPr txBox="1">
            <a:spLocks noChangeArrowheads="1"/>
          </p:cNvSpPr>
          <p:nvPr/>
        </p:nvSpPr>
        <p:spPr bwMode="auto">
          <a:xfrm>
            <a:off x="7475538" y="2667000"/>
            <a:ext cx="1638300" cy="369888"/>
          </a:xfrm>
          <a:prstGeom prst="rect">
            <a:avLst/>
          </a:prstGeom>
          <a:solidFill>
            <a:schemeClr val="bg1"/>
          </a:solidFill>
          <a:ln w="9525">
            <a:noFill/>
            <a:miter lim="800000"/>
            <a:headEnd/>
            <a:tailEnd/>
          </a:ln>
        </p:spPr>
        <p:txBody>
          <a:bodyPr>
            <a:spAutoFit/>
          </a:bodyPr>
          <a:lstStyle/>
          <a:p>
            <a:r>
              <a:rPr lang="en-US"/>
              <a:t>ESL teacher</a:t>
            </a:r>
          </a:p>
        </p:txBody>
      </p:sp>
      <p:pic>
        <p:nvPicPr>
          <p:cNvPr id="25612" name="Picture 5" descr="C:\Users\koichi\AppData\Local\Microsoft\Windows\Temporary Internet Files\Content.IE5\8TSWR1BV\MC900364478[1].wmf"/>
          <p:cNvPicPr>
            <a:picLocks noChangeAspect="1" noChangeArrowheads="1"/>
          </p:cNvPicPr>
          <p:nvPr/>
        </p:nvPicPr>
        <p:blipFill>
          <a:blip r:embed="rId6"/>
          <a:srcRect/>
          <a:stretch>
            <a:fillRect/>
          </a:stretch>
        </p:blipFill>
        <p:spPr bwMode="auto">
          <a:xfrm>
            <a:off x="6808788" y="4765675"/>
            <a:ext cx="2178050" cy="1771650"/>
          </a:xfrm>
          <a:prstGeom prst="rect">
            <a:avLst/>
          </a:prstGeom>
          <a:noFill/>
          <a:ln w="9525">
            <a:noFill/>
            <a:miter lim="800000"/>
            <a:headEnd/>
            <a:tailEnd/>
          </a:ln>
        </p:spPr>
      </p:pic>
      <p:sp>
        <p:nvSpPr>
          <p:cNvPr id="25613" name="Slide Number Placeholder 12"/>
          <p:cNvSpPr>
            <a:spLocks noGrp="1"/>
          </p:cNvSpPr>
          <p:nvPr>
            <p:ph type="sldNum" sz="quarter" idx="12"/>
          </p:nvPr>
        </p:nvSpPr>
        <p:spPr>
          <a:noFill/>
        </p:spPr>
        <p:txBody>
          <a:bodyPr/>
          <a:lstStyle/>
          <a:p>
            <a:fld id="{A140D1BC-59A2-4676-A43B-DA55CDE533B4}" type="slidenum">
              <a:rPr lang="en-US"/>
              <a:pPr/>
              <a:t>17</a:t>
            </a:fld>
            <a:endParaRPr lang="en-US"/>
          </a:p>
        </p:txBody>
      </p:sp>
      <p:sp>
        <p:nvSpPr>
          <p:cNvPr id="3993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0"/>
          </p:nvPr>
        </p:nvSpPr>
        <p:spPr>
          <a:noFill/>
        </p:spPr>
        <p:txBody>
          <a:bodyPr/>
          <a:lstStyle/>
          <a:p>
            <a:fld id="{4D7A6109-2125-4F82-A969-26EEB7336412}" type="slidenum">
              <a:rPr lang="en-US"/>
              <a:pPr/>
              <a:t>18</a:t>
            </a:fld>
            <a:endParaRPr lang="en-US"/>
          </a:p>
        </p:txBody>
      </p:sp>
      <p:sp>
        <p:nvSpPr>
          <p:cNvPr id="35853" name="Date Placeholder 12"/>
          <p:cNvSpPr>
            <a:spLocks noGrp="1"/>
          </p:cNvSpPr>
          <p:nvPr>
            <p:ph type="dt" sz="half" idx="4294967295"/>
          </p:nvPr>
        </p:nvSpPr>
        <p:spPr>
          <a:xfrm>
            <a:off x="0" y="6245225"/>
            <a:ext cx="1981200" cy="476250"/>
          </a:xfrm>
          <a:prstGeom prst="rect">
            <a:avLst/>
          </a:prstGeom>
          <a:noFill/>
        </p:spPr>
        <p:txBody>
          <a:bodyPr/>
          <a:lstStyle/>
          <a:p>
            <a:r>
              <a:rPr lang="en-US" smtClean="0">
                <a:ea typeface="ＭＳ Ｐゴシック" pitchFamily="34" charset="-128"/>
              </a:rPr>
              <a:t>7/26/2012</a:t>
            </a:r>
          </a:p>
        </p:txBody>
      </p:sp>
      <p:pic>
        <p:nvPicPr>
          <p:cNvPr id="35843" name="Picture 2"/>
          <p:cNvPicPr>
            <a:picLocks noChangeAspect="1" noChangeArrowheads="1"/>
          </p:cNvPicPr>
          <p:nvPr/>
        </p:nvPicPr>
        <p:blipFill>
          <a:blip r:embed="rId2"/>
          <a:srcRect/>
          <a:stretch>
            <a:fillRect/>
          </a:stretch>
        </p:blipFill>
        <p:spPr bwMode="auto">
          <a:xfrm>
            <a:off x="306388" y="-136525"/>
            <a:ext cx="8378825" cy="6858000"/>
          </a:xfrm>
          <a:prstGeom prst="rect">
            <a:avLst/>
          </a:prstGeom>
          <a:noFill/>
          <a:ln w="9525">
            <a:noFill/>
            <a:miter lim="800000"/>
            <a:headEnd/>
            <a:tailEnd/>
          </a:ln>
        </p:spPr>
      </p:pic>
      <p:sp>
        <p:nvSpPr>
          <p:cNvPr id="35844" name="TextBox 3"/>
          <p:cNvSpPr txBox="1">
            <a:spLocks noChangeArrowheads="1"/>
          </p:cNvSpPr>
          <p:nvPr/>
        </p:nvSpPr>
        <p:spPr bwMode="auto">
          <a:xfrm>
            <a:off x="990600" y="4648200"/>
            <a:ext cx="1219200" cy="307975"/>
          </a:xfrm>
          <a:prstGeom prst="rect">
            <a:avLst/>
          </a:prstGeom>
          <a:solidFill>
            <a:srgbClr val="E6761A"/>
          </a:solidFill>
          <a:ln w="9525">
            <a:noFill/>
            <a:miter lim="800000"/>
            <a:headEnd/>
            <a:tailEnd/>
          </a:ln>
        </p:spPr>
        <p:txBody>
          <a:bodyPr>
            <a:spAutoFit/>
          </a:bodyPr>
          <a:lstStyle/>
          <a:p>
            <a:r>
              <a:rPr lang="en-US" sz="1400"/>
              <a:t>Emerging</a:t>
            </a:r>
          </a:p>
        </p:txBody>
      </p:sp>
      <p:sp>
        <p:nvSpPr>
          <p:cNvPr id="35845" name="AutoShape 22"/>
          <p:cNvSpPr>
            <a:spLocks noChangeArrowheads="1"/>
          </p:cNvSpPr>
          <p:nvPr/>
        </p:nvSpPr>
        <p:spPr bwMode="auto">
          <a:xfrm>
            <a:off x="4724400" y="5554663"/>
            <a:ext cx="3429000" cy="96837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a:latin typeface="Boulder" pitchFamily="2" charset="0"/>
              </a:rPr>
              <a:t>Words &amp; </a:t>
            </a:r>
            <a:r>
              <a:rPr lang="en-US" altLang="ja-JP" sz="3200">
                <a:solidFill>
                  <a:srgbClr val="C00000"/>
                </a:solidFill>
                <a:latin typeface="Boulder" pitchFamily="2" charset="0"/>
              </a:rPr>
              <a:t>concrete ideas</a:t>
            </a:r>
            <a:endParaRPr lang="en-US" sz="1600">
              <a:solidFill>
                <a:srgbClr val="C00000"/>
              </a:solidFill>
            </a:endParaRPr>
          </a:p>
        </p:txBody>
      </p:sp>
      <p:sp>
        <p:nvSpPr>
          <p:cNvPr id="35846" name="AutoShape 23"/>
          <p:cNvSpPr>
            <a:spLocks noChangeArrowheads="1"/>
          </p:cNvSpPr>
          <p:nvPr/>
        </p:nvSpPr>
        <p:spPr bwMode="auto">
          <a:xfrm>
            <a:off x="4724400" y="4511675"/>
            <a:ext cx="3165475" cy="66992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a:latin typeface="Boulder" pitchFamily="2" charset="0"/>
              </a:rPr>
              <a:t>Phrases</a:t>
            </a:r>
            <a:endParaRPr lang="en-US" sz="1600"/>
          </a:p>
        </p:txBody>
      </p:sp>
      <p:sp>
        <p:nvSpPr>
          <p:cNvPr id="35847" name="AutoShape 24"/>
          <p:cNvSpPr>
            <a:spLocks noChangeArrowheads="1"/>
          </p:cNvSpPr>
          <p:nvPr/>
        </p:nvSpPr>
        <p:spPr bwMode="auto">
          <a:xfrm>
            <a:off x="4495800" y="3449638"/>
            <a:ext cx="3657600" cy="588962"/>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a:latin typeface="Boulder" pitchFamily="2" charset="0"/>
              </a:rPr>
              <a:t>Sentences</a:t>
            </a:r>
            <a:endParaRPr lang="en-US" sz="1600"/>
          </a:p>
        </p:txBody>
      </p:sp>
      <p:sp>
        <p:nvSpPr>
          <p:cNvPr id="35848" name="AutoShape 25"/>
          <p:cNvSpPr>
            <a:spLocks noChangeArrowheads="1"/>
          </p:cNvSpPr>
          <p:nvPr/>
        </p:nvSpPr>
        <p:spPr bwMode="auto">
          <a:xfrm>
            <a:off x="3960813" y="2376488"/>
            <a:ext cx="4573587" cy="777875"/>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a:latin typeface="Boulder" pitchFamily="2" charset="0"/>
              </a:rPr>
              <a:t>Academic Sentences</a:t>
            </a:r>
            <a:endParaRPr lang="en-US" sz="1600"/>
          </a:p>
        </p:txBody>
      </p:sp>
      <p:sp>
        <p:nvSpPr>
          <p:cNvPr id="35849" name="AutoShape 26"/>
          <p:cNvSpPr>
            <a:spLocks noChangeArrowheads="1"/>
          </p:cNvSpPr>
          <p:nvPr/>
        </p:nvSpPr>
        <p:spPr bwMode="auto">
          <a:xfrm>
            <a:off x="3429000" y="1023938"/>
            <a:ext cx="5105400" cy="1123950"/>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altLang="ja-JP" sz="3200">
                <a:latin typeface="Boulder" pitchFamily="2" charset="0"/>
              </a:rPr>
              <a:t>Academic Paragraphs &amp; </a:t>
            </a:r>
            <a:r>
              <a:rPr lang="en-US" altLang="ja-JP" sz="3200">
                <a:solidFill>
                  <a:srgbClr val="0070C0"/>
                </a:solidFill>
                <a:latin typeface="Boulder" pitchFamily="2" charset="0"/>
              </a:rPr>
              <a:t>Abstract Concepts</a:t>
            </a:r>
            <a:endParaRPr lang="en-US" sz="1600">
              <a:solidFill>
                <a:srgbClr val="0070C0"/>
              </a:solidFill>
            </a:endParaRPr>
          </a:p>
        </p:txBody>
      </p:sp>
      <p:sp>
        <p:nvSpPr>
          <p:cNvPr id="35850" name="AutoShape 27"/>
          <p:cNvSpPr>
            <a:spLocks noChangeArrowheads="1"/>
          </p:cNvSpPr>
          <p:nvPr/>
        </p:nvSpPr>
        <p:spPr bwMode="auto">
          <a:xfrm>
            <a:off x="3048000" y="0"/>
            <a:ext cx="5486400" cy="1023938"/>
          </a:xfrm>
          <a:prstGeom prst="roundRect">
            <a:avLst>
              <a:gd name="adj" fmla="val 16667"/>
            </a:avLst>
          </a:prstGeom>
          <a:solidFill>
            <a:srgbClr val="FFFFFF"/>
          </a:solidFill>
          <a:ln w="9525">
            <a:solidFill>
              <a:srgbClr val="000000"/>
            </a:solidFill>
            <a:round/>
            <a:headEnd/>
            <a:tailEnd/>
          </a:ln>
        </p:spPr>
        <p:txBody>
          <a:bodyPr/>
          <a:lstStyle/>
          <a:p>
            <a:pPr algn="ctr">
              <a:spcAft>
                <a:spcPts val="1000"/>
              </a:spcAft>
            </a:pPr>
            <a:r>
              <a:rPr lang="en-US" sz="2800">
                <a:latin typeface="Boulder" pitchFamily="2" charset="0"/>
              </a:rPr>
              <a:t>Cohesive Story with Technical Vocabulary</a:t>
            </a:r>
            <a:endParaRPr lang="en-US" sz="1400"/>
          </a:p>
        </p:txBody>
      </p:sp>
      <p:sp>
        <p:nvSpPr>
          <p:cNvPr id="35851" name="Up Arrow 10"/>
          <p:cNvSpPr>
            <a:spLocks noChangeArrowheads="1"/>
          </p:cNvSpPr>
          <p:nvPr/>
        </p:nvSpPr>
        <p:spPr bwMode="auto">
          <a:xfrm>
            <a:off x="1981200" y="0"/>
            <a:ext cx="457200" cy="6523038"/>
          </a:xfrm>
          <a:prstGeom prst="upArrow">
            <a:avLst>
              <a:gd name="adj1" fmla="val 50000"/>
              <a:gd name="adj2" fmla="val 50002"/>
            </a:avLst>
          </a:prstGeom>
          <a:solidFill>
            <a:srgbClr val="CC00CC"/>
          </a:solidFill>
          <a:ln w="9525" algn="ctr">
            <a:solidFill>
              <a:schemeClr val="tx1"/>
            </a:solidFill>
            <a:round/>
            <a:headEnd/>
            <a:tailEnd/>
          </a:ln>
        </p:spPr>
        <p:txBody>
          <a:bodyPr/>
          <a:lstStyle/>
          <a:p>
            <a:pPr defTabSz="914400"/>
            <a:endParaRPr lang="en-US"/>
          </a:p>
        </p:txBody>
      </p:sp>
      <p:sp>
        <p:nvSpPr>
          <p:cNvPr id="35852" name="Up Arrow 11"/>
          <p:cNvSpPr>
            <a:spLocks noChangeArrowheads="1"/>
          </p:cNvSpPr>
          <p:nvPr/>
        </p:nvSpPr>
        <p:spPr bwMode="auto">
          <a:xfrm>
            <a:off x="1943100" y="3154363"/>
            <a:ext cx="533400" cy="3567112"/>
          </a:xfrm>
          <a:prstGeom prst="upArrow">
            <a:avLst>
              <a:gd name="adj1" fmla="val 50000"/>
              <a:gd name="adj2" fmla="val 50001"/>
            </a:avLst>
          </a:prstGeom>
          <a:solidFill>
            <a:schemeClr val="accent1"/>
          </a:solidFill>
          <a:ln w="9525" algn="ctr">
            <a:solidFill>
              <a:schemeClr val="tx1"/>
            </a:solidFill>
            <a:round/>
            <a:headEnd/>
            <a:tailEnd/>
          </a:ln>
        </p:spPr>
        <p:txBody>
          <a:bodyPr/>
          <a:lstStyle/>
          <a:p>
            <a:pPr defTabSz="914400"/>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8600" y="76200"/>
            <a:ext cx="8160600" cy="6858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0483" name="Content Placeholder 2"/>
          <p:cNvSpPr>
            <a:spLocks noGrp="1"/>
          </p:cNvSpPr>
          <p:nvPr>
            <p:ph idx="1"/>
          </p:nvPr>
        </p:nvSpPr>
        <p:spPr/>
        <p:txBody>
          <a:bodyPr/>
          <a:lstStyle/>
          <a:p>
            <a:pPr>
              <a:buFont typeface="Wingdings" pitchFamily="2" charset="2"/>
              <a:buNone/>
            </a:pPr>
            <a:r>
              <a:rPr lang="ja-JP" altLang="en-US" dirty="0" smtClean="0">
                <a:solidFill>
                  <a:schemeClr val="tx1"/>
                </a:solidFill>
                <a:ea typeface="ＭＳ Ｐゴシック" pitchFamily="34" charset="-128"/>
              </a:rPr>
              <a:t>　　私は</a:t>
            </a:r>
            <a:r>
              <a:rPr lang="en-US" altLang="ja-JP" dirty="0" smtClean="0">
                <a:solidFill>
                  <a:schemeClr val="tx1"/>
                </a:solidFill>
                <a:ea typeface="ＭＳ Ｐゴシック" pitchFamily="34" charset="-128"/>
              </a:rPr>
              <a:t>Montana</a:t>
            </a:r>
            <a:r>
              <a:rPr lang="ja-JP" altLang="en-US" dirty="0" smtClean="0">
                <a:solidFill>
                  <a:schemeClr val="tx1"/>
                </a:solidFill>
                <a:ea typeface="ＭＳ Ｐゴシック" pitchFamily="34" charset="-128"/>
              </a:rPr>
              <a:t>生まれで、大学で</a:t>
            </a:r>
            <a:r>
              <a:rPr lang="en-US" altLang="ja-JP" dirty="0" smtClean="0">
                <a:solidFill>
                  <a:schemeClr val="tx1"/>
                </a:solidFill>
                <a:ea typeface="ＭＳ Ｐゴシック" pitchFamily="34" charset="-128"/>
              </a:rPr>
              <a:t>Japanese</a:t>
            </a:r>
            <a:r>
              <a:rPr lang="ja-JP" altLang="en-US" dirty="0" smtClean="0">
                <a:solidFill>
                  <a:schemeClr val="tx1"/>
                </a:solidFill>
                <a:ea typeface="ＭＳ Ｐゴシック" pitchFamily="34" charset="-128"/>
              </a:rPr>
              <a:t>を専攻し、</a:t>
            </a:r>
            <a:r>
              <a:rPr lang="en-US" altLang="ja-JP" dirty="0" smtClean="0">
                <a:solidFill>
                  <a:schemeClr val="tx1"/>
                </a:solidFill>
                <a:ea typeface="ＭＳ Ｐゴシック" pitchFamily="34" charset="-128"/>
              </a:rPr>
              <a:t>Japan</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4</a:t>
            </a:r>
            <a:r>
              <a:rPr lang="ja-JP" altLang="en-US" dirty="0" smtClean="0">
                <a:solidFill>
                  <a:schemeClr val="tx1"/>
                </a:solidFill>
                <a:ea typeface="ＭＳ Ｐゴシック" pitchFamily="34" charset="-128"/>
              </a:rPr>
              <a:t>年間住みました。それから</a:t>
            </a:r>
            <a:r>
              <a:rPr lang="en-US" altLang="ja-JP" dirty="0" smtClean="0">
                <a:solidFill>
                  <a:schemeClr val="tx1"/>
                </a:solidFill>
                <a:ea typeface="ＭＳ Ｐゴシック" pitchFamily="34" charset="-128"/>
              </a:rPr>
              <a:t>4</a:t>
            </a:r>
            <a:r>
              <a:rPr lang="ja-JP" altLang="en-US" dirty="0" smtClean="0">
                <a:solidFill>
                  <a:schemeClr val="tx1"/>
                </a:solidFill>
                <a:ea typeface="ＭＳ Ｐゴシック" pitchFamily="34" charset="-128"/>
              </a:rPr>
              <a:t>年間ケンタッキー州のトヨタ工場で通訳として働いてからノースカロライナに引っ越しました。あれから短大で英会話を教え、</a:t>
            </a:r>
            <a:r>
              <a:rPr lang="en-US" altLang="ja-JP" dirty="0">
                <a:solidFill>
                  <a:schemeClr val="tx1"/>
                </a:solidFill>
                <a:ea typeface="ＭＳ Ｐゴシック" pitchFamily="34" charset="-128"/>
              </a:rPr>
              <a:t>8</a:t>
            </a:r>
            <a:r>
              <a:rPr lang="ja-JP" altLang="en-US" dirty="0" smtClean="0">
                <a:solidFill>
                  <a:schemeClr val="tx1"/>
                </a:solidFill>
                <a:ea typeface="ＭＳ Ｐゴシック" pitchFamily="34" charset="-128"/>
              </a:rPr>
              <a:t>年前にこちらの学校に来ました。それで、私は</a:t>
            </a:r>
            <a:r>
              <a:rPr lang="en-US" altLang="ja-JP" dirty="0">
                <a:solidFill>
                  <a:schemeClr val="tx1"/>
                </a:solidFill>
                <a:ea typeface="ＭＳ Ｐゴシック" pitchFamily="34" charset="-128"/>
              </a:rPr>
              <a:t>8</a:t>
            </a:r>
            <a:r>
              <a:rPr lang="ja-JP" altLang="en-US" dirty="0" smtClean="0">
                <a:solidFill>
                  <a:schemeClr val="tx1"/>
                </a:solidFill>
                <a:ea typeface="ＭＳ Ｐゴシック" pitchFamily="34" charset="-128"/>
              </a:rPr>
              <a:t>年前、皆さんが座っている所にいましたよ。</a:t>
            </a:r>
            <a:endParaRPr lang="en-US" altLang="ja-JP" dirty="0" smtClean="0">
              <a:solidFill>
                <a:schemeClr val="tx1"/>
              </a:solidFill>
              <a:ea typeface="ＭＳ Ｐゴシック" pitchFamily="34" charset="-128"/>
            </a:endParaRPr>
          </a:p>
          <a:p>
            <a:pPr>
              <a:buFont typeface="Wingdings" pitchFamily="2" charset="2"/>
              <a:buNone/>
            </a:pPr>
            <a:endParaRPr lang="en-US" dirty="0" smtClean="0">
              <a:solidFill>
                <a:schemeClr val="tx1"/>
              </a:solidFill>
              <a:ea typeface="ＭＳ Ｐゴシック" pitchFamily="34" charset="-128"/>
            </a:endParaRPr>
          </a:p>
        </p:txBody>
      </p:sp>
      <p:sp>
        <p:nvSpPr>
          <p:cNvPr id="20484" name="Slide Number Placeholder 3"/>
          <p:cNvSpPr>
            <a:spLocks noGrp="1"/>
          </p:cNvSpPr>
          <p:nvPr>
            <p:ph type="sldNum" sz="quarter" idx="12"/>
          </p:nvPr>
        </p:nvSpPr>
        <p:spPr>
          <a:noFill/>
        </p:spPr>
        <p:txBody>
          <a:bodyPr/>
          <a:lstStyle/>
          <a:p>
            <a:fld id="{948AB149-85D4-4744-9B24-152E6B60E16D}" type="slidenum">
              <a:rPr lang="en-US"/>
              <a:pPr/>
              <a:t>19</a:t>
            </a:fld>
            <a:endParaRPr lang="en-US"/>
          </a:p>
        </p:txBody>
      </p:sp>
    </p:spTree>
    <p:extLst>
      <p:ext uri="{BB962C8B-B14F-4D97-AF65-F5344CB8AC3E}">
        <p14:creationId xmlns:p14="http://schemas.microsoft.com/office/powerpoint/2010/main" val="301111305"/>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740980" y="76200"/>
            <a:ext cx="8403020" cy="685800"/>
          </a:xfrm>
        </p:spPr>
        <p:txBody>
          <a:bodyPr/>
          <a:lstStyle/>
          <a:p>
            <a:pPr>
              <a:buNone/>
            </a:pPr>
            <a:r>
              <a:rPr lang="en-US" dirty="0" smtClean="0">
                <a:ea typeface="ＭＳ Ｐゴシック" pitchFamily="34" charset="-128"/>
              </a:rPr>
              <a:t>What do these acronyms stand for?</a:t>
            </a:r>
          </a:p>
        </p:txBody>
      </p:sp>
      <p:sp>
        <p:nvSpPr>
          <p:cNvPr id="7171" name="Content Placeholder 2"/>
          <p:cNvSpPr>
            <a:spLocks noGrp="1"/>
          </p:cNvSpPr>
          <p:nvPr>
            <p:ph idx="1"/>
          </p:nvPr>
        </p:nvSpPr>
        <p:spPr/>
        <p:txBody>
          <a:bodyPr/>
          <a:lstStyle/>
          <a:p>
            <a:pPr>
              <a:buFont typeface="Wingdings" pitchFamily="2" charset="2"/>
              <a:buNone/>
            </a:pPr>
            <a:r>
              <a:rPr lang="en-US" dirty="0" smtClean="0">
                <a:ea typeface="ＭＳ Ｐゴシック" pitchFamily="34" charset="-128"/>
              </a:rPr>
              <a:t>1) ESL				8)   BICS</a:t>
            </a:r>
          </a:p>
          <a:p>
            <a:pPr>
              <a:buFont typeface="Wingdings" pitchFamily="2" charset="2"/>
              <a:buNone/>
            </a:pPr>
            <a:r>
              <a:rPr lang="en-US" dirty="0" smtClean="0">
                <a:ea typeface="ＭＳ Ｐゴシック" pitchFamily="34" charset="-128"/>
              </a:rPr>
              <a:t>2) LEP				9)   CALP</a:t>
            </a:r>
          </a:p>
          <a:p>
            <a:pPr>
              <a:buFont typeface="Wingdings" pitchFamily="2" charset="2"/>
              <a:buNone/>
            </a:pPr>
            <a:r>
              <a:rPr lang="en-US" dirty="0" smtClean="0">
                <a:ea typeface="ＭＳ Ｐゴシック" pitchFamily="34" charset="-128"/>
              </a:rPr>
              <a:t>3) ELL				10)  AMAO</a:t>
            </a:r>
          </a:p>
          <a:p>
            <a:pPr>
              <a:buFont typeface="Wingdings" pitchFamily="2" charset="2"/>
              <a:buNone/>
            </a:pPr>
            <a:r>
              <a:rPr lang="en-US" dirty="0" smtClean="0">
                <a:ea typeface="ＭＳ Ｐゴシック" pitchFamily="34" charset="-128"/>
              </a:rPr>
              <a:t>4) SIOP				11)  UDL</a:t>
            </a:r>
          </a:p>
          <a:p>
            <a:pPr>
              <a:buFont typeface="Wingdings" pitchFamily="2" charset="2"/>
              <a:buNone/>
            </a:pPr>
            <a:r>
              <a:rPr lang="en-US" dirty="0" smtClean="0">
                <a:ea typeface="ＭＳ Ｐゴシック" pitchFamily="34" charset="-128"/>
              </a:rPr>
              <a:t>5) WIDA				12)  L1</a:t>
            </a:r>
          </a:p>
          <a:p>
            <a:pPr>
              <a:buFont typeface="Wingdings" pitchFamily="2" charset="2"/>
              <a:buNone/>
            </a:pPr>
            <a:r>
              <a:rPr lang="en-US" dirty="0" smtClean="0">
                <a:ea typeface="ＭＳ Ｐゴシック" pitchFamily="34" charset="-128"/>
              </a:rPr>
              <a:t>6) ELP			</a:t>
            </a:r>
          </a:p>
          <a:p>
            <a:pPr>
              <a:buFont typeface="Wingdings" pitchFamily="2" charset="2"/>
              <a:buNone/>
            </a:pPr>
            <a:r>
              <a:rPr lang="en-US" dirty="0" smtClean="0">
                <a:ea typeface="ＭＳ Ｐゴシック" pitchFamily="34" charset="-128"/>
              </a:rPr>
              <a:t>7) ELD</a:t>
            </a:r>
          </a:p>
          <a:p>
            <a:pPr>
              <a:buFont typeface="Wingdings" pitchFamily="2" charset="2"/>
              <a:buNone/>
            </a:pPr>
            <a:endParaRPr lang="en-US" dirty="0" smtClean="0">
              <a:ea typeface="ＭＳ Ｐゴシック" pitchFamily="34" charset="-128"/>
            </a:endParaRPr>
          </a:p>
        </p:txBody>
      </p:sp>
      <p:sp>
        <p:nvSpPr>
          <p:cNvPr id="7172" name="Slide Number Placeholder 3"/>
          <p:cNvSpPr>
            <a:spLocks noGrp="1"/>
          </p:cNvSpPr>
          <p:nvPr>
            <p:ph type="sldNum" sz="quarter" idx="12"/>
          </p:nvPr>
        </p:nvSpPr>
        <p:spPr>
          <a:noFill/>
        </p:spPr>
        <p:txBody>
          <a:bodyPr/>
          <a:lstStyle/>
          <a:p>
            <a:fld id="{1A423FBC-374D-467D-A6FF-C0B9C3457CE2}" type="slidenum">
              <a:rPr lang="en-US"/>
              <a:pPr/>
              <a:t>2</a:t>
            </a:fld>
            <a:endParaRPr lang="en-US"/>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8600" y="76200"/>
            <a:ext cx="8160600" cy="6858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0483" name="Content Placeholder 2"/>
          <p:cNvSpPr>
            <a:spLocks noGrp="1"/>
          </p:cNvSpPr>
          <p:nvPr>
            <p:ph idx="1"/>
          </p:nvPr>
        </p:nvSpPr>
        <p:spPr/>
        <p:txBody>
          <a:bodyPr/>
          <a:lstStyle/>
          <a:p>
            <a:pPr>
              <a:buFont typeface="Wingdings" pitchFamily="2" charset="2"/>
              <a:buNone/>
            </a:pPr>
            <a:r>
              <a:rPr lang="ja-JP" altLang="en-US" dirty="0" smtClean="0">
                <a:solidFill>
                  <a:schemeClr val="tx1"/>
                </a:solidFill>
                <a:ea typeface="ＭＳ Ｐゴシック" pitchFamily="34" charset="-128"/>
              </a:rPr>
              <a:t>　　私は</a:t>
            </a:r>
            <a:r>
              <a:rPr lang="en-US" altLang="ja-JP" dirty="0" smtClean="0">
                <a:solidFill>
                  <a:schemeClr val="tx1"/>
                </a:solidFill>
                <a:ea typeface="ＭＳ Ｐゴシック" pitchFamily="34" charset="-128"/>
              </a:rPr>
              <a:t>Montana</a:t>
            </a:r>
            <a:r>
              <a:rPr lang="ja-JP" altLang="en-US" dirty="0" smtClean="0">
                <a:solidFill>
                  <a:schemeClr val="tx1"/>
                </a:solidFill>
                <a:ea typeface="ＭＳ Ｐゴシック" pitchFamily="34" charset="-128"/>
              </a:rPr>
              <a:t>生まれで、大学で</a:t>
            </a:r>
            <a:r>
              <a:rPr lang="en-US" altLang="ja-JP" dirty="0" smtClean="0">
                <a:solidFill>
                  <a:schemeClr val="tx1"/>
                </a:solidFill>
                <a:ea typeface="ＭＳ Ｐゴシック" pitchFamily="34" charset="-128"/>
              </a:rPr>
              <a:t>Japanese</a:t>
            </a:r>
            <a:r>
              <a:rPr lang="ja-JP" altLang="en-US" dirty="0" smtClean="0">
                <a:solidFill>
                  <a:schemeClr val="tx1"/>
                </a:solidFill>
                <a:ea typeface="ＭＳ Ｐゴシック" pitchFamily="34" charset="-128"/>
              </a:rPr>
              <a:t>を専攻し、</a:t>
            </a:r>
            <a:r>
              <a:rPr lang="en-US" altLang="ja-JP" dirty="0" smtClean="0">
                <a:solidFill>
                  <a:schemeClr val="tx1"/>
                </a:solidFill>
                <a:ea typeface="ＭＳ Ｐゴシック" pitchFamily="34" charset="-128"/>
              </a:rPr>
              <a:t>Japan</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4</a:t>
            </a:r>
            <a:r>
              <a:rPr lang="en-US" altLang="ja-JP"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a:t>
            </a:r>
            <a:r>
              <a:rPr lang="ja-JP" altLang="en-US" dirty="0" smtClean="0">
                <a:solidFill>
                  <a:schemeClr val="tx1"/>
                </a:solidFill>
                <a:ea typeface="ＭＳ Ｐゴシック" pitchFamily="34" charset="-128"/>
              </a:rPr>
              <a:t>住みました。それから</a:t>
            </a:r>
            <a:r>
              <a:rPr lang="en-US" altLang="ja-JP" dirty="0" smtClean="0">
                <a:solidFill>
                  <a:schemeClr val="tx1"/>
                </a:solidFill>
                <a:ea typeface="ＭＳ Ｐゴシック" pitchFamily="34" charset="-128"/>
              </a:rPr>
              <a:t>4 years Kentucky</a:t>
            </a:r>
            <a:r>
              <a:rPr lang="ja-JP" altLang="en-US" dirty="0" smtClean="0">
                <a:solidFill>
                  <a:schemeClr val="tx1"/>
                </a:solidFill>
                <a:ea typeface="ＭＳ Ｐゴシック" pitchFamily="34" charset="-128"/>
              </a:rPr>
              <a:t>のトヨタ工場で通訳として働いてから</a:t>
            </a:r>
            <a:r>
              <a:rPr lang="en-US" altLang="ja-JP" dirty="0" smtClean="0">
                <a:solidFill>
                  <a:schemeClr val="tx1"/>
                </a:solidFill>
                <a:ea typeface="ＭＳ Ｐゴシック" pitchFamily="34" charset="-128"/>
              </a:rPr>
              <a:t>North Carolina </a:t>
            </a:r>
            <a:r>
              <a:rPr lang="ja-JP" altLang="en-US" dirty="0" smtClean="0">
                <a:solidFill>
                  <a:schemeClr val="tx1"/>
                </a:solidFill>
                <a:ea typeface="ＭＳ Ｐゴシック" pitchFamily="34" charset="-128"/>
              </a:rPr>
              <a:t>に引っ越しました。あれから短大で英会話を教え、</a:t>
            </a:r>
            <a:r>
              <a:rPr lang="en-US" altLang="ja-JP" dirty="0" smtClean="0">
                <a:solidFill>
                  <a:schemeClr val="tx1"/>
                </a:solidFill>
                <a:ea typeface="ＭＳ Ｐゴシック" pitchFamily="34" charset="-128"/>
              </a:rPr>
              <a:t>8 years</a:t>
            </a:r>
            <a:r>
              <a:rPr lang="ja-JP" altLang="en-US" dirty="0" smtClean="0">
                <a:solidFill>
                  <a:schemeClr val="tx1"/>
                </a:solidFill>
                <a:ea typeface="ＭＳ Ｐゴシック" pitchFamily="34" charset="-128"/>
              </a:rPr>
              <a:t>前にこちらの学校に来ました。それで、</a:t>
            </a:r>
            <a:r>
              <a:rPr lang="en-US" altLang="ja-JP" dirty="0" smtClean="0">
                <a:solidFill>
                  <a:schemeClr val="tx1"/>
                </a:solidFill>
                <a:ea typeface="ＭＳ Ｐゴシック" pitchFamily="34" charset="-128"/>
              </a:rPr>
              <a:t>I</a:t>
            </a:r>
            <a:r>
              <a:rPr lang="ja-JP" altLang="en-US" dirty="0" smtClean="0">
                <a:solidFill>
                  <a:schemeClr val="tx1"/>
                </a:solidFill>
                <a:ea typeface="ＭＳ Ｐゴシック" pitchFamily="34" charset="-128"/>
              </a:rPr>
              <a:t>は</a:t>
            </a:r>
            <a:r>
              <a:rPr lang="en-US" altLang="ja-JP" dirty="0" smtClean="0">
                <a:solidFill>
                  <a:schemeClr val="tx1"/>
                </a:solidFill>
                <a:ea typeface="ＭＳ Ｐゴシック" pitchFamily="34" charset="-128"/>
              </a:rPr>
              <a:t>8</a:t>
            </a:r>
            <a:r>
              <a:rPr lang="ja-JP" altLang="en-US"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 </a:t>
            </a:r>
            <a:r>
              <a:rPr lang="ja-JP" altLang="en-US" dirty="0" smtClean="0">
                <a:solidFill>
                  <a:schemeClr val="tx1"/>
                </a:solidFill>
                <a:ea typeface="ＭＳ Ｐゴシック" pitchFamily="34" charset="-128"/>
              </a:rPr>
              <a:t>前、皆さんが座っている所にいましたよ。</a:t>
            </a:r>
            <a:endParaRPr lang="en-US" altLang="ja-JP" dirty="0" smtClean="0">
              <a:solidFill>
                <a:schemeClr val="tx1"/>
              </a:solidFill>
              <a:ea typeface="ＭＳ Ｐゴシック" pitchFamily="34" charset="-128"/>
            </a:endParaRPr>
          </a:p>
          <a:p>
            <a:pPr>
              <a:buFont typeface="Wingdings" pitchFamily="2" charset="2"/>
              <a:buNone/>
            </a:pPr>
            <a:endParaRPr lang="en-US" dirty="0" smtClean="0">
              <a:solidFill>
                <a:schemeClr val="tx1"/>
              </a:solidFill>
              <a:ea typeface="ＭＳ Ｐゴシック" pitchFamily="34" charset="-128"/>
            </a:endParaRPr>
          </a:p>
        </p:txBody>
      </p:sp>
      <p:sp>
        <p:nvSpPr>
          <p:cNvPr id="20484" name="Slide Number Placeholder 3"/>
          <p:cNvSpPr>
            <a:spLocks noGrp="1"/>
          </p:cNvSpPr>
          <p:nvPr>
            <p:ph type="sldNum" sz="quarter" idx="12"/>
          </p:nvPr>
        </p:nvSpPr>
        <p:spPr>
          <a:noFill/>
        </p:spPr>
        <p:txBody>
          <a:bodyPr/>
          <a:lstStyle/>
          <a:p>
            <a:fld id="{948AB149-85D4-4744-9B24-152E6B60E16D}" type="slidenum">
              <a:rPr lang="en-US"/>
              <a:pPr/>
              <a:t>20</a:t>
            </a:fld>
            <a:endParaRPr lang="en-US"/>
          </a:p>
        </p:txBody>
      </p:sp>
    </p:spTree>
    <p:extLst>
      <p:ext uri="{BB962C8B-B14F-4D97-AF65-F5344CB8AC3E}">
        <p14:creationId xmlns:p14="http://schemas.microsoft.com/office/powerpoint/2010/main" val="165157547"/>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8600" y="76200"/>
            <a:ext cx="8160600" cy="6858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0483" name="Content Placeholder 2"/>
          <p:cNvSpPr>
            <a:spLocks noGrp="1"/>
          </p:cNvSpPr>
          <p:nvPr>
            <p:ph idx="1"/>
          </p:nvPr>
        </p:nvSpPr>
        <p:spPr/>
        <p:txBody>
          <a:bodyPr/>
          <a:lstStyle/>
          <a:p>
            <a:pPr>
              <a:buFont typeface="Wingdings" pitchFamily="2" charset="2"/>
              <a:buNone/>
            </a:pPr>
            <a:r>
              <a:rPr lang="ja-JP" altLang="en-US" dirty="0" smtClean="0">
                <a:solidFill>
                  <a:schemeClr val="tx1"/>
                </a:solidFill>
                <a:ea typeface="ＭＳ Ｐゴシック" pitchFamily="34" charset="-128"/>
              </a:rPr>
              <a:t>　　</a:t>
            </a:r>
            <a:r>
              <a:rPr lang="en-US" altLang="ja-JP" dirty="0" smtClean="0">
                <a:solidFill>
                  <a:schemeClr val="tx1"/>
                </a:solidFill>
                <a:ea typeface="ＭＳ Ｐゴシック" pitchFamily="34" charset="-128"/>
              </a:rPr>
              <a:t>I </a:t>
            </a:r>
            <a:r>
              <a:rPr lang="ja-JP" altLang="en-US" dirty="0" smtClean="0">
                <a:solidFill>
                  <a:schemeClr val="tx1"/>
                </a:solidFill>
                <a:ea typeface="ＭＳ Ｐゴシック" pitchFamily="34" charset="-128"/>
              </a:rPr>
              <a:t>は </a:t>
            </a:r>
            <a:r>
              <a:rPr lang="en-US" altLang="ja-JP" dirty="0" smtClean="0">
                <a:solidFill>
                  <a:schemeClr val="tx1"/>
                </a:solidFill>
                <a:ea typeface="ＭＳ Ｐゴシック" pitchFamily="34" charset="-128"/>
              </a:rPr>
              <a:t>born Montana</a:t>
            </a:r>
            <a:r>
              <a:rPr lang="ja-JP" altLang="en-US" dirty="0" smtClean="0">
                <a:solidFill>
                  <a:schemeClr val="tx1"/>
                </a:solidFill>
                <a:ea typeface="ＭＳ Ｐゴシック" pitchFamily="34" charset="-128"/>
              </a:rPr>
              <a:t>で、大学で</a:t>
            </a:r>
            <a:r>
              <a:rPr lang="en-US" altLang="ja-JP" dirty="0" smtClean="0">
                <a:solidFill>
                  <a:schemeClr val="tx1"/>
                </a:solidFill>
                <a:ea typeface="ＭＳ Ｐゴシック" pitchFamily="34" charset="-128"/>
              </a:rPr>
              <a:t>Japanese</a:t>
            </a:r>
            <a:r>
              <a:rPr lang="ja-JP" altLang="en-US" dirty="0" smtClean="0">
                <a:solidFill>
                  <a:schemeClr val="tx1"/>
                </a:solidFill>
                <a:ea typeface="ＭＳ Ｐゴシック" pitchFamily="34" charset="-128"/>
              </a:rPr>
              <a:t>を専攻し、</a:t>
            </a:r>
            <a:r>
              <a:rPr lang="en-US" altLang="ja-JP" dirty="0" smtClean="0">
                <a:solidFill>
                  <a:schemeClr val="tx1"/>
                </a:solidFill>
                <a:ea typeface="ＭＳ Ｐゴシック" pitchFamily="34" charset="-128"/>
              </a:rPr>
              <a:t>Japan</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4</a:t>
            </a:r>
            <a:r>
              <a:rPr lang="en-US" altLang="ja-JP"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a:t>
            </a:r>
            <a:r>
              <a:rPr lang="ja-JP" altLang="en-US" dirty="0" smtClean="0">
                <a:solidFill>
                  <a:schemeClr val="tx1"/>
                </a:solidFill>
                <a:ea typeface="ＭＳ Ｐゴシック" pitchFamily="34" charset="-128"/>
              </a:rPr>
              <a:t>住みました。それから</a:t>
            </a:r>
            <a:r>
              <a:rPr lang="en-US" altLang="ja-JP" dirty="0" smtClean="0">
                <a:solidFill>
                  <a:schemeClr val="tx1"/>
                </a:solidFill>
                <a:ea typeface="ＭＳ Ｐゴシック" pitchFamily="34" charset="-128"/>
              </a:rPr>
              <a:t>4 years Kentucky</a:t>
            </a:r>
            <a:r>
              <a:rPr lang="ja-JP" altLang="en-US" dirty="0" smtClean="0">
                <a:solidFill>
                  <a:schemeClr val="tx1"/>
                </a:solidFill>
                <a:ea typeface="ＭＳ Ｐゴシック" pitchFamily="34" charset="-128"/>
              </a:rPr>
              <a:t>の </a:t>
            </a:r>
            <a:r>
              <a:rPr lang="en-US" altLang="ja-JP" dirty="0" smtClean="0">
                <a:solidFill>
                  <a:schemeClr val="tx1"/>
                </a:solidFill>
                <a:ea typeface="ＭＳ Ｐゴシック" pitchFamily="34" charset="-128"/>
              </a:rPr>
              <a:t>Toyota </a:t>
            </a:r>
            <a:r>
              <a:rPr lang="ja-JP" altLang="en-US" dirty="0" smtClean="0">
                <a:solidFill>
                  <a:schemeClr val="tx1"/>
                </a:solidFill>
                <a:ea typeface="ＭＳ Ｐゴシック" pitchFamily="34" charset="-128"/>
              </a:rPr>
              <a:t>で通訳として働いてから</a:t>
            </a:r>
            <a:r>
              <a:rPr lang="en-US" altLang="ja-JP" dirty="0" smtClean="0">
                <a:solidFill>
                  <a:schemeClr val="tx1"/>
                </a:solidFill>
                <a:ea typeface="ＭＳ Ｐゴシック" pitchFamily="34" charset="-128"/>
              </a:rPr>
              <a:t>North Carolina </a:t>
            </a:r>
            <a:r>
              <a:rPr lang="ja-JP" altLang="en-US" dirty="0" smtClean="0">
                <a:solidFill>
                  <a:schemeClr val="tx1"/>
                </a:solidFill>
                <a:ea typeface="ＭＳ Ｐゴシック" pitchFamily="34" charset="-128"/>
              </a:rPr>
              <a:t>に引っ越しました。あれから短大で</a:t>
            </a:r>
            <a:r>
              <a:rPr lang="en-US" altLang="ja-JP" dirty="0" smtClean="0">
                <a:solidFill>
                  <a:schemeClr val="tx1"/>
                </a:solidFill>
                <a:ea typeface="ＭＳ Ｐゴシック" pitchFamily="34" charset="-128"/>
              </a:rPr>
              <a:t>English</a:t>
            </a:r>
            <a:r>
              <a:rPr lang="ja-JP" altLang="en-US" dirty="0" smtClean="0">
                <a:solidFill>
                  <a:schemeClr val="tx1"/>
                </a:solidFill>
                <a:ea typeface="ＭＳ Ｐゴシック" pitchFamily="34" charset="-128"/>
              </a:rPr>
              <a:t>を教え、</a:t>
            </a:r>
            <a:r>
              <a:rPr lang="en-US" altLang="ja-JP" dirty="0" smtClean="0">
                <a:solidFill>
                  <a:schemeClr val="tx1"/>
                </a:solidFill>
                <a:ea typeface="ＭＳ Ｐゴシック" pitchFamily="34" charset="-128"/>
              </a:rPr>
              <a:t>8 years</a:t>
            </a:r>
            <a:r>
              <a:rPr lang="ja-JP" altLang="en-US" dirty="0" smtClean="0">
                <a:solidFill>
                  <a:schemeClr val="tx1"/>
                </a:solidFill>
                <a:ea typeface="ＭＳ Ｐゴシック" pitchFamily="34" charset="-128"/>
              </a:rPr>
              <a:t>前にこちらの</a:t>
            </a:r>
            <a:r>
              <a:rPr lang="en-US" altLang="ja-JP" dirty="0" smtClean="0">
                <a:solidFill>
                  <a:schemeClr val="tx1"/>
                </a:solidFill>
                <a:ea typeface="ＭＳ Ｐゴシック" pitchFamily="34" charset="-128"/>
              </a:rPr>
              <a:t>school </a:t>
            </a:r>
            <a:r>
              <a:rPr lang="ja-JP" altLang="en-US" dirty="0" smtClean="0">
                <a:solidFill>
                  <a:schemeClr val="tx1"/>
                </a:solidFill>
                <a:ea typeface="ＭＳ Ｐゴシック" pitchFamily="34" charset="-128"/>
              </a:rPr>
              <a:t>に来ました。それで、</a:t>
            </a:r>
            <a:r>
              <a:rPr lang="en-US" altLang="ja-JP" dirty="0" smtClean="0">
                <a:solidFill>
                  <a:schemeClr val="tx1"/>
                </a:solidFill>
                <a:ea typeface="ＭＳ Ｐゴシック" pitchFamily="34" charset="-128"/>
              </a:rPr>
              <a:t>I</a:t>
            </a:r>
            <a:r>
              <a:rPr lang="ja-JP" altLang="en-US" dirty="0" smtClean="0">
                <a:solidFill>
                  <a:schemeClr val="tx1"/>
                </a:solidFill>
                <a:ea typeface="ＭＳ Ｐゴシック" pitchFamily="34" charset="-128"/>
              </a:rPr>
              <a:t>は</a:t>
            </a:r>
            <a:r>
              <a:rPr lang="en-US" altLang="ja-JP" dirty="0" smtClean="0">
                <a:solidFill>
                  <a:schemeClr val="tx1"/>
                </a:solidFill>
                <a:ea typeface="ＭＳ Ｐゴシック" pitchFamily="34" charset="-128"/>
              </a:rPr>
              <a:t>8</a:t>
            </a:r>
            <a:r>
              <a:rPr lang="ja-JP" altLang="en-US"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 </a:t>
            </a:r>
            <a:r>
              <a:rPr lang="ja-JP" altLang="en-US" dirty="0" smtClean="0">
                <a:solidFill>
                  <a:schemeClr val="tx1"/>
                </a:solidFill>
                <a:ea typeface="ＭＳ Ｐゴシック" pitchFamily="34" charset="-128"/>
              </a:rPr>
              <a:t>前、皆さんが</a:t>
            </a:r>
            <a:r>
              <a:rPr lang="en-US" altLang="ja-JP" dirty="0" smtClean="0">
                <a:solidFill>
                  <a:schemeClr val="tx1"/>
                </a:solidFill>
                <a:ea typeface="ＭＳ Ｐゴシック" pitchFamily="34" charset="-128"/>
              </a:rPr>
              <a:t>sitting</a:t>
            </a:r>
            <a:r>
              <a:rPr lang="ja-JP" altLang="en-US" dirty="0" smtClean="0">
                <a:solidFill>
                  <a:schemeClr val="tx1"/>
                </a:solidFill>
                <a:ea typeface="ＭＳ Ｐゴシック" pitchFamily="34" charset="-128"/>
              </a:rPr>
              <a:t>所にいましたよ。</a:t>
            </a:r>
            <a:endParaRPr lang="en-US" altLang="ja-JP" dirty="0" smtClean="0">
              <a:solidFill>
                <a:schemeClr val="tx1"/>
              </a:solidFill>
              <a:ea typeface="ＭＳ Ｐゴシック" pitchFamily="34" charset="-128"/>
            </a:endParaRPr>
          </a:p>
          <a:p>
            <a:pPr>
              <a:buFont typeface="Wingdings" pitchFamily="2" charset="2"/>
              <a:buNone/>
            </a:pPr>
            <a:endParaRPr lang="en-US" dirty="0" smtClean="0">
              <a:solidFill>
                <a:schemeClr val="tx1"/>
              </a:solidFill>
              <a:ea typeface="ＭＳ Ｐゴシック" pitchFamily="34" charset="-128"/>
            </a:endParaRPr>
          </a:p>
        </p:txBody>
      </p:sp>
      <p:sp>
        <p:nvSpPr>
          <p:cNvPr id="20484" name="Slide Number Placeholder 3"/>
          <p:cNvSpPr>
            <a:spLocks noGrp="1"/>
          </p:cNvSpPr>
          <p:nvPr>
            <p:ph type="sldNum" sz="quarter" idx="12"/>
          </p:nvPr>
        </p:nvSpPr>
        <p:spPr>
          <a:noFill/>
        </p:spPr>
        <p:txBody>
          <a:bodyPr/>
          <a:lstStyle/>
          <a:p>
            <a:fld id="{948AB149-85D4-4744-9B24-152E6B60E16D}" type="slidenum">
              <a:rPr lang="en-US"/>
              <a:pPr/>
              <a:t>21</a:t>
            </a:fld>
            <a:endParaRPr lang="en-US"/>
          </a:p>
        </p:txBody>
      </p:sp>
    </p:spTree>
    <p:extLst>
      <p:ext uri="{BB962C8B-B14F-4D97-AF65-F5344CB8AC3E}">
        <p14:creationId xmlns:p14="http://schemas.microsoft.com/office/powerpoint/2010/main" val="3190870541"/>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78600" y="76200"/>
            <a:ext cx="8160600" cy="6858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0483" name="Content Placeholder 2"/>
          <p:cNvSpPr>
            <a:spLocks noGrp="1"/>
          </p:cNvSpPr>
          <p:nvPr>
            <p:ph idx="1"/>
          </p:nvPr>
        </p:nvSpPr>
        <p:spPr/>
        <p:txBody>
          <a:bodyPr/>
          <a:lstStyle/>
          <a:p>
            <a:pPr>
              <a:buFont typeface="Wingdings" pitchFamily="2" charset="2"/>
              <a:buNone/>
            </a:pPr>
            <a:r>
              <a:rPr lang="ja-JP" altLang="en-US" dirty="0" smtClean="0">
                <a:solidFill>
                  <a:schemeClr val="tx1"/>
                </a:solidFill>
                <a:ea typeface="ＭＳ Ｐゴシック" pitchFamily="34" charset="-128"/>
              </a:rPr>
              <a:t>　　</a:t>
            </a:r>
            <a:r>
              <a:rPr lang="en-US" altLang="ja-JP" dirty="0" smtClean="0">
                <a:solidFill>
                  <a:schemeClr val="tx1"/>
                </a:solidFill>
                <a:ea typeface="ＭＳ Ｐゴシック" pitchFamily="34" charset="-128"/>
              </a:rPr>
              <a:t>I </a:t>
            </a:r>
            <a:r>
              <a:rPr lang="ja-JP" altLang="en-US" dirty="0" smtClean="0">
                <a:solidFill>
                  <a:schemeClr val="tx1"/>
                </a:solidFill>
                <a:ea typeface="ＭＳ Ｐゴシック" pitchFamily="34" charset="-128"/>
              </a:rPr>
              <a:t>は </a:t>
            </a:r>
            <a:r>
              <a:rPr lang="en-US" altLang="ja-JP" dirty="0" smtClean="0">
                <a:solidFill>
                  <a:schemeClr val="tx1"/>
                </a:solidFill>
                <a:ea typeface="ＭＳ Ｐゴシック" pitchFamily="34" charset="-128"/>
              </a:rPr>
              <a:t>born Montana</a:t>
            </a:r>
            <a:r>
              <a:rPr lang="ja-JP" altLang="en-US" dirty="0" smtClean="0">
                <a:solidFill>
                  <a:schemeClr val="tx1"/>
                </a:solidFill>
                <a:ea typeface="ＭＳ Ｐゴシック" pitchFamily="34" charset="-128"/>
              </a:rPr>
              <a:t>で、</a:t>
            </a:r>
            <a:r>
              <a:rPr lang="en-US" altLang="ja-JP" dirty="0" smtClean="0">
                <a:solidFill>
                  <a:schemeClr val="tx1"/>
                </a:solidFill>
                <a:ea typeface="ＭＳ Ｐゴシック" pitchFamily="34" charset="-128"/>
              </a:rPr>
              <a:t>college</a:t>
            </a:r>
            <a:r>
              <a:rPr lang="ja-JP" altLang="en-US" dirty="0" smtClean="0">
                <a:solidFill>
                  <a:schemeClr val="tx1"/>
                </a:solidFill>
                <a:ea typeface="ＭＳ Ｐゴシック" pitchFamily="34" charset="-128"/>
              </a:rPr>
              <a:t>で</a:t>
            </a:r>
            <a:r>
              <a:rPr lang="en-US" altLang="ja-JP" dirty="0" smtClean="0">
                <a:solidFill>
                  <a:schemeClr val="tx1"/>
                </a:solidFill>
                <a:ea typeface="ＭＳ Ｐゴシック" pitchFamily="34" charset="-128"/>
              </a:rPr>
              <a:t>Japanese</a:t>
            </a:r>
            <a:r>
              <a:rPr lang="ja-JP" altLang="en-US" dirty="0" smtClean="0">
                <a:solidFill>
                  <a:schemeClr val="tx1"/>
                </a:solidFill>
                <a:ea typeface="ＭＳ Ｐゴシック" pitchFamily="34" charset="-128"/>
              </a:rPr>
              <a:t>を専攻し、</a:t>
            </a:r>
            <a:r>
              <a:rPr lang="en-US" altLang="ja-JP" dirty="0" smtClean="0">
                <a:solidFill>
                  <a:schemeClr val="tx1"/>
                </a:solidFill>
                <a:ea typeface="ＭＳ Ｐゴシック" pitchFamily="34" charset="-128"/>
              </a:rPr>
              <a:t>Japan</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4</a:t>
            </a:r>
            <a:r>
              <a:rPr lang="en-US" altLang="ja-JP"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a:t>
            </a:r>
            <a:r>
              <a:rPr lang="ja-JP" altLang="en-US" dirty="0" smtClean="0">
                <a:solidFill>
                  <a:schemeClr val="tx1"/>
                </a:solidFill>
                <a:ea typeface="ＭＳ Ｐゴシック" pitchFamily="34" charset="-128"/>
              </a:rPr>
              <a:t> </a:t>
            </a:r>
            <a:r>
              <a:rPr lang="en-US" altLang="ja-JP" dirty="0" smtClean="0">
                <a:solidFill>
                  <a:schemeClr val="tx1"/>
                </a:solidFill>
                <a:ea typeface="ＭＳ Ｐゴシック" pitchFamily="34" charset="-128"/>
              </a:rPr>
              <a:t>lived</a:t>
            </a:r>
            <a:r>
              <a:rPr lang="ja-JP" altLang="en-US" dirty="0" smtClean="0">
                <a:solidFill>
                  <a:schemeClr val="tx1"/>
                </a:solidFill>
                <a:ea typeface="ＭＳ Ｐゴシック" pitchFamily="34" charset="-128"/>
              </a:rPr>
              <a:t>。</a:t>
            </a:r>
            <a:r>
              <a:rPr lang="en-US" altLang="ja-JP" dirty="0" smtClean="0">
                <a:solidFill>
                  <a:schemeClr val="tx1"/>
                </a:solidFill>
                <a:ea typeface="ＭＳ Ｐゴシック" pitchFamily="34" charset="-128"/>
              </a:rPr>
              <a:t>Then 4 years Kentucky</a:t>
            </a:r>
            <a:r>
              <a:rPr lang="ja-JP" altLang="en-US" dirty="0" smtClean="0">
                <a:solidFill>
                  <a:schemeClr val="tx1"/>
                </a:solidFill>
                <a:ea typeface="ＭＳ Ｐゴシック" pitchFamily="34" charset="-128"/>
              </a:rPr>
              <a:t>の </a:t>
            </a:r>
            <a:r>
              <a:rPr lang="en-US" altLang="ja-JP" dirty="0" smtClean="0">
                <a:solidFill>
                  <a:schemeClr val="tx1"/>
                </a:solidFill>
                <a:ea typeface="ＭＳ Ｐゴシック" pitchFamily="34" charset="-128"/>
              </a:rPr>
              <a:t>Toyota </a:t>
            </a:r>
            <a:r>
              <a:rPr lang="ja-JP" altLang="en-US" dirty="0" smtClean="0">
                <a:solidFill>
                  <a:schemeClr val="tx1"/>
                </a:solidFill>
                <a:ea typeface="ＭＳ Ｐゴシック" pitchFamily="34" charset="-128"/>
              </a:rPr>
              <a:t>で通訳として</a:t>
            </a:r>
            <a:r>
              <a:rPr lang="en-US" altLang="ja-JP" dirty="0" smtClean="0">
                <a:solidFill>
                  <a:schemeClr val="tx1"/>
                </a:solidFill>
                <a:ea typeface="ＭＳ Ｐゴシック" pitchFamily="34" charset="-128"/>
              </a:rPr>
              <a:t>worked </a:t>
            </a:r>
            <a:r>
              <a:rPr lang="ja-JP" altLang="en-US" dirty="0" smtClean="0">
                <a:solidFill>
                  <a:schemeClr val="tx1"/>
                </a:solidFill>
                <a:ea typeface="ＭＳ Ｐゴシック" pitchFamily="34" charset="-128"/>
              </a:rPr>
              <a:t>から</a:t>
            </a:r>
            <a:r>
              <a:rPr lang="en-US" altLang="ja-JP" dirty="0" smtClean="0">
                <a:solidFill>
                  <a:schemeClr val="tx1"/>
                </a:solidFill>
                <a:ea typeface="ＭＳ Ｐゴシック" pitchFamily="34" charset="-128"/>
              </a:rPr>
              <a:t>North Carolina </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moved</a:t>
            </a:r>
            <a:r>
              <a:rPr lang="ja-JP" altLang="en-US" dirty="0" smtClean="0">
                <a:solidFill>
                  <a:schemeClr val="tx1"/>
                </a:solidFill>
                <a:ea typeface="ＭＳ Ｐゴシック" pitchFamily="34" charset="-128"/>
              </a:rPr>
              <a:t>。</a:t>
            </a:r>
            <a:r>
              <a:rPr lang="en-US" altLang="ja-JP" dirty="0" smtClean="0">
                <a:solidFill>
                  <a:schemeClr val="tx1"/>
                </a:solidFill>
                <a:ea typeface="ＭＳ Ｐゴシック" pitchFamily="34" charset="-128"/>
              </a:rPr>
              <a:t>Later</a:t>
            </a:r>
            <a:r>
              <a:rPr lang="ja-JP" altLang="en-US" dirty="0" smtClean="0">
                <a:solidFill>
                  <a:schemeClr val="tx1"/>
                </a:solidFill>
                <a:ea typeface="ＭＳ Ｐゴシック" pitchFamily="34" charset="-128"/>
              </a:rPr>
              <a:t>短大で</a:t>
            </a:r>
            <a:r>
              <a:rPr lang="en-US" altLang="ja-JP" dirty="0" smtClean="0">
                <a:solidFill>
                  <a:schemeClr val="tx1"/>
                </a:solidFill>
                <a:ea typeface="ＭＳ Ｐゴシック" pitchFamily="34" charset="-128"/>
              </a:rPr>
              <a:t>English</a:t>
            </a:r>
            <a:r>
              <a:rPr lang="ja-JP" altLang="en-US" dirty="0" smtClean="0">
                <a:solidFill>
                  <a:schemeClr val="tx1"/>
                </a:solidFill>
                <a:ea typeface="ＭＳ Ｐゴシック" pitchFamily="34" charset="-128"/>
              </a:rPr>
              <a:t>を教え、</a:t>
            </a:r>
            <a:r>
              <a:rPr lang="en-US" altLang="ja-JP" dirty="0" smtClean="0">
                <a:solidFill>
                  <a:schemeClr val="tx1"/>
                </a:solidFill>
                <a:ea typeface="ＭＳ Ｐゴシック" pitchFamily="34" charset="-128"/>
              </a:rPr>
              <a:t>8 years</a:t>
            </a:r>
            <a:r>
              <a:rPr lang="en-US" altLang="ja-JP" dirty="0">
                <a:solidFill>
                  <a:schemeClr val="tx1"/>
                </a:solidFill>
                <a:ea typeface="ＭＳ Ｐゴシック" pitchFamily="34" charset="-128"/>
              </a:rPr>
              <a:t> </a:t>
            </a:r>
            <a:r>
              <a:rPr lang="en-US" altLang="ja-JP" dirty="0" smtClean="0">
                <a:solidFill>
                  <a:schemeClr val="tx1"/>
                </a:solidFill>
                <a:ea typeface="ＭＳ Ｐゴシック" pitchFamily="34" charset="-128"/>
              </a:rPr>
              <a:t>ago</a:t>
            </a:r>
            <a:r>
              <a:rPr lang="ja-JP" altLang="en-US" dirty="0" smtClean="0">
                <a:solidFill>
                  <a:schemeClr val="tx1"/>
                </a:solidFill>
                <a:ea typeface="ＭＳ Ｐゴシック" pitchFamily="34" charset="-128"/>
              </a:rPr>
              <a:t>にこちらの</a:t>
            </a:r>
            <a:r>
              <a:rPr lang="en-US" altLang="ja-JP" dirty="0" smtClean="0">
                <a:solidFill>
                  <a:schemeClr val="tx1"/>
                </a:solidFill>
                <a:ea typeface="ＭＳ Ｐゴシック" pitchFamily="34" charset="-128"/>
              </a:rPr>
              <a:t>school </a:t>
            </a:r>
            <a:r>
              <a:rPr lang="ja-JP" altLang="en-US" dirty="0" smtClean="0">
                <a:solidFill>
                  <a:schemeClr val="tx1"/>
                </a:solidFill>
                <a:ea typeface="ＭＳ Ｐゴシック" pitchFamily="34" charset="-128"/>
              </a:rPr>
              <a:t>に</a:t>
            </a:r>
            <a:r>
              <a:rPr lang="en-US" altLang="ja-JP" dirty="0" smtClean="0">
                <a:solidFill>
                  <a:schemeClr val="tx1"/>
                </a:solidFill>
                <a:ea typeface="ＭＳ Ｐゴシック" pitchFamily="34" charset="-128"/>
              </a:rPr>
              <a:t>came</a:t>
            </a:r>
            <a:r>
              <a:rPr lang="ja-JP" altLang="en-US" dirty="0" smtClean="0">
                <a:solidFill>
                  <a:schemeClr val="tx1"/>
                </a:solidFill>
                <a:ea typeface="ＭＳ Ｐゴシック" pitchFamily="34" charset="-128"/>
              </a:rPr>
              <a:t>。それで、</a:t>
            </a:r>
            <a:r>
              <a:rPr lang="en-US" altLang="ja-JP" dirty="0" smtClean="0">
                <a:solidFill>
                  <a:schemeClr val="tx1"/>
                </a:solidFill>
                <a:ea typeface="ＭＳ Ｐゴシック" pitchFamily="34" charset="-128"/>
              </a:rPr>
              <a:t>I</a:t>
            </a:r>
            <a:r>
              <a:rPr lang="ja-JP" altLang="en-US" dirty="0" smtClean="0">
                <a:solidFill>
                  <a:schemeClr val="tx1"/>
                </a:solidFill>
                <a:ea typeface="ＭＳ Ｐゴシック" pitchFamily="34" charset="-128"/>
              </a:rPr>
              <a:t>は</a:t>
            </a:r>
            <a:r>
              <a:rPr lang="en-US" altLang="ja-JP" dirty="0" smtClean="0">
                <a:solidFill>
                  <a:schemeClr val="tx1"/>
                </a:solidFill>
                <a:ea typeface="ＭＳ Ｐゴシック" pitchFamily="34" charset="-128"/>
              </a:rPr>
              <a:t>8</a:t>
            </a:r>
            <a:r>
              <a:rPr lang="ja-JP" altLang="en-US" dirty="0">
                <a:solidFill>
                  <a:schemeClr val="tx1"/>
                </a:solidFill>
                <a:ea typeface="ＭＳ Ｐゴシック" pitchFamily="34" charset="-128"/>
              </a:rPr>
              <a:t> </a:t>
            </a:r>
            <a:r>
              <a:rPr lang="en-US" altLang="ja-JP" dirty="0" smtClean="0">
                <a:solidFill>
                  <a:schemeClr val="tx1"/>
                </a:solidFill>
                <a:ea typeface="ＭＳ Ｐゴシック" pitchFamily="34" charset="-128"/>
              </a:rPr>
              <a:t>years ago</a:t>
            </a:r>
            <a:r>
              <a:rPr lang="ja-JP" altLang="en-US" dirty="0" smtClean="0">
                <a:solidFill>
                  <a:schemeClr val="tx1"/>
                </a:solidFill>
                <a:ea typeface="ＭＳ Ｐゴシック" pitchFamily="34" charset="-128"/>
              </a:rPr>
              <a:t>、皆さんが</a:t>
            </a:r>
            <a:r>
              <a:rPr lang="en-US" altLang="ja-JP" dirty="0" smtClean="0">
                <a:solidFill>
                  <a:schemeClr val="tx1"/>
                </a:solidFill>
                <a:ea typeface="ＭＳ Ｐゴシック" pitchFamily="34" charset="-128"/>
              </a:rPr>
              <a:t>sitting</a:t>
            </a:r>
            <a:r>
              <a:rPr lang="ja-JP" altLang="en-US" dirty="0" smtClean="0">
                <a:solidFill>
                  <a:schemeClr val="tx1"/>
                </a:solidFill>
                <a:ea typeface="ＭＳ Ｐゴシック" pitchFamily="34" charset="-128"/>
              </a:rPr>
              <a:t>所にいましたよ。</a:t>
            </a:r>
            <a:endParaRPr lang="en-US" altLang="ja-JP" dirty="0" smtClean="0">
              <a:solidFill>
                <a:schemeClr val="tx1"/>
              </a:solidFill>
              <a:ea typeface="ＭＳ Ｐゴシック" pitchFamily="34" charset="-128"/>
            </a:endParaRPr>
          </a:p>
          <a:p>
            <a:pPr>
              <a:buFont typeface="Wingdings" pitchFamily="2" charset="2"/>
              <a:buNone/>
            </a:pPr>
            <a:endParaRPr lang="en-US" dirty="0" smtClean="0">
              <a:solidFill>
                <a:schemeClr val="tx1"/>
              </a:solidFill>
              <a:ea typeface="ＭＳ Ｐゴシック" pitchFamily="34" charset="-128"/>
            </a:endParaRPr>
          </a:p>
        </p:txBody>
      </p:sp>
      <p:sp>
        <p:nvSpPr>
          <p:cNvPr id="20484" name="Slide Number Placeholder 3"/>
          <p:cNvSpPr>
            <a:spLocks noGrp="1"/>
          </p:cNvSpPr>
          <p:nvPr>
            <p:ph type="sldNum" sz="quarter" idx="12"/>
          </p:nvPr>
        </p:nvSpPr>
        <p:spPr>
          <a:noFill/>
        </p:spPr>
        <p:txBody>
          <a:bodyPr/>
          <a:lstStyle/>
          <a:p>
            <a:fld id="{948AB149-85D4-4744-9B24-152E6B60E16D}" type="slidenum">
              <a:rPr lang="en-US"/>
              <a:pPr/>
              <a:t>22</a:t>
            </a:fld>
            <a:endParaRPr lang="en-US"/>
          </a:p>
        </p:txBody>
      </p:sp>
    </p:spTree>
    <p:extLst>
      <p:ext uri="{BB962C8B-B14F-4D97-AF65-F5344CB8AC3E}">
        <p14:creationId xmlns:p14="http://schemas.microsoft.com/office/powerpoint/2010/main" val="2078068259"/>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838199" y="304800"/>
            <a:ext cx="7737475" cy="914400"/>
          </a:xfrm>
        </p:spPr>
        <p:txBody>
          <a:bodyPr/>
          <a:lstStyle/>
          <a:p>
            <a:pPr>
              <a:buNone/>
            </a:pPr>
            <a:r>
              <a:rPr lang="en-US" dirty="0" err="1" smtClean="0">
                <a:ea typeface="ＭＳ Ｐゴシック" pitchFamily="34" charset="-128"/>
              </a:rPr>
              <a:t>Revae</a:t>
            </a:r>
            <a:r>
              <a:rPr lang="en-US" dirty="0" smtClean="0">
                <a:ea typeface="ＭＳ Ｐゴシック" pitchFamily="34" charset="-128"/>
              </a:rPr>
              <a:t> </a:t>
            </a:r>
            <a:r>
              <a:rPr lang="en-US" dirty="0" err="1" smtClean="0">
                <a:ea typeface="ＭＳ Ｐゴシック" pitchFamily="34" charset="-128"/>
              </a:rPr>
              <a:t>Bostwick</a:t>
            </a:r>
            <a:endParaRPr lang="en-US" dirty="0" smtClean="0">
              <a:ea typeface="ＭＳ Ｐゴシック" pitchFamily="34" charset="-128"/>
            </a:endParaRPr>
          </a:p>
        </p:txBody>
      </p:sp>
      <p:sp>
        <p:nvSpPr>
          <p:cNvPr id="24579" name="Content Placeholder 2"/>
          <p:cNvSpPr>
            <a:spLocks noGrp="1"/>
          </p:cNvSpPr>
          <p:nvPr>
            <p:ph idx="1"/>
          </p:nvPr>
        </p:nvSpPr>
        <p:spPr>
          <a:xfrm>
            <a:off x="566738" y="1524000"/>
            <a:ext cx="8272462" cy="5029200"/>
          </a:xfrm>
        </p:spPr>
        <p:txBody>
          <a:bodyPr/>
          <a:lstStyle/>
          <a:p>
            <a:pPr>
              <a:buFont typeface="Wingdings" pitchFamily="2" charset="2"/>
              <a:buNone/>
            </a:pPr>
            <a:r>
              <a:rPr lang="ja-JP" altLang="en-US" dirty="0" smtClean="0">
                <a:ea typeface="ＭＳ Ｐゴシック" pitchFamily="34" charset="-128"/>
              </a:rPr>
              <a:t>　　</a:t>
            </a:r>
            <a:r>
              <a:rPr lang="en-US" altLang="ja-JP" dirty="0" smtClean="0">
                <a:ea typeface="ＭＳ Ｐゴシック" pitchFamily="34" charset="-128"/>
              </a:rPr>
              <a:t>I was born in Montana and studied Japanese during university. I lived in Japan</a:t>
            </a:r>
            <a:r>
              <a:rPr lang="ja-JP" altLang="en-US" dirty="0" smtClean="0">
                <a:ea typeface="ＭＳ Ｐゴシック" pitchFamily="34" charset="-128"/>
              </a:rPr>
              <a:t> </a:t>
            </a:r>
            <a:r>
              <a:rPr lang="en-US" altLang="ja-JP" dirty="0" smtClean="0">
                <a:ea typeface="ＭＳ Ｐゴシック" pitchFamily="34" charset="-128"/>
              </a:rPr>
              <a:t>for 4 years.  In Kentucky</a:t>
            </a:r>
            <a:r>
              <a:rPr lang="ja-JP" altLang="en-US" dirty="0" smtClean="0">
                <a:ea typeface="ＭＳ Ｐゴシック" pitchFamily="34" charset="-128"/>
              </a:rPr>
              <a:t> </a:t>
            </a:r>
            <a:r>
              <a:rPr lang="en-US" altLang="ja-JP" dirty="0" smtClean="0">
                <a:ea typeface="ＭＳ Ｐゴシック" pitchFamily="34" charset="-128"/>
              </a:rPr>
              <a:t>I was a Japanese translator at Toyota</a:t>
            </a:r>
            <a:r>
              <a:rPr lang="ja-JP" altLang="en-US" dirty="0" smtClean="0">
                <a:ea typeface="ＭＳ Ｐゴシック" pitchFamily="34" charset="-128"/>
              </a:rPr>
              <a:t> </a:t>
            </a:r>
            <a:r>
              <a:rPr lang="en-US" altLang="ja-JP" dirty="0" smtClean="0">
                <a:ea typeface="ＭＳ Ｐゴシック" pitchFamily="34" charset="-128"/>
              </a:rPr>
              <a:t>for 4 years</a:t>
            </a:r>
            <a:r>
              <a:rPr lang="ja-JP" altLang="en-US" dirty="0" smtClean="0">
                <a:ea typeface="ＭＳ Ｐゴシック" pitchFamily="34" charset="-128"/>
              </a:rPr>
              <a:t> </a:t>
            </a:r>
            <a:r>
              <a:rPr lang="en-US" altLang="ja-JP" dirty="0" smtClean="0">
                <a:ea typeface="ＭＳ Ｐゴシック" pitchFamily="34" charset="-128"/>
              </a:rPr>
              <a:t>and then moved to North Carolina.  I taught ESL at a community college for a while, and 8 years</a:t>
            </a:r>
            <a:r>
              <a:rPr lang="ja-JP" altLang="en-US" dirty="0" smtClean="0">
                <a:ea typeface="ＭＳ Ｐゴシック" pitchFamily="34" charset="-128"/>
              </a:rPr>
              <a:t> </a:t>
            </a:r>
            <a:r>
              <a:rPr lang="en-US" altLang="ja-JP" dirty="0" smtClean="0">
                <a:ea typeface="ＭＳ Ｐゴシック" pitchFamily="34" charset="-128"/>
              </a:rPr>
              <a:t>ago came to NCCS. </a:t>
            </a:r>
            <a:r>
              <a:rPr lang="ja-JP" altLang="en-US" dirty="0" smtClean="0">
                <a:ea typeface="ＭＳ Ｐゴシック" pitchFamily="34" charset="-128"/>
              </a:rPr>
              <a:t> </a:t>
            </a:r>
            <a:r>
              <a:rPr lang="en-US" altLang="ja-JP" dirty="0">
                <a:ea typeface="ＭＳ Ｐゴシック" pitchFamily="34" charset="-128"/>
              </a:rPr>
              <a:t>8</a:t>
            </a:r>
            <a:r>
              <a:rPr lang="en-US" altLang="ja-JP" dirty="0" smtClean="0">
                <a:ea typeface="ＭＳ Ｐゴシック" pitchFamily="34" charset="-128"/>
              </a:rPr>
              <a:t> years ago</a:t>
            </a:r>
            <a:r>
              <a:rPr lang="ja-JP" altLang="en-US" dirty="0" smtClean="0">
                <a:ea typeface="ＭＳ Ｐゴシック" pitchFamily="34" charset="-128"/>
              </a:rPr>
              <a:t> </a:t>
            </a:r>
            <a:r>
              <a:rPr lang="en-US" altLang="ja-JP" dirty="0" smtClean="0">
                <a:ea typeface="ＭＳ Ｐゴシック" pitchFamily="34" charset="-128"/>
              </a:rPr>
              <a:t>I was sitting in one of those same chairs that you are sitting in today.</a:t>
            </a:r>
          </a:p>
          <a:p>
            <a:pPr>
              <a:buFont typeface="Wingdings" pitchFamily="2" charset="2"/>
              <a:buNone/>
            </a:pPr>
            <a:endParaRPr lang="en-US" dirty="0" smtClean="0">
              <a:ea typeface="ＭＳ Ｐゴシック" pitchFamily="34" charset="-128"/>
            </a:endParaRPr>
          </a:p>
        </p:txBody>
      </p:sp>
      <p:sp>
        <p:nvSpPr>
          <p:cNvPr id="24580" name="Slide Number Placeholder 3"/>
          <p:cNvSpPr>
            <a:spLocks noGrp="1"/>
          </p:cNvSpPr>
          <p:nvPr>
            <p:ph type="sldNum" sz="quarter" idx="12"/>
          </p:nvPr>
        </p:nvSpPr>
        <p:spPr>
          <a:noFill/>
        </p:spPr>
        <p:txBody>
          <a:bodyPr/>
          <a:lstStyle/>
          <a:p>
            <a:fld id="{2D33E292-FC9E-4423-8A6F-DB3361B6DE4E}" type="slidenum">
              <a:rPr lang="en-US"/>
              <a:pPr/>
              <a:t>23</a:t>
            </a:fld>
            <a:endParaRPr lang="en-US"/>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Slide Number Placeholder 3"/>
          <p:cNvSpPr>
            <a:spLocks noGrp="1"/>
          </p:cNvSpPr>
          <p:nvPr>
            <p:ph type="sldNum" sz="quarter" idx="10"/>
          </p:nvPr>
        </p:nvSpPr>
        <p:spPr>
          <a:noFill/>
        </p:spPr>
        <p:txBody>
          <a:bodyPr/>
          <a:lstStyle/>
          <a:p>
            <a:fld id="{B62E87DA-D06A-4C23-B612-716FB70A6779}" type="slidenum">
              <a:rPr lang="en-US"/>
              <a:pPr/>
              <a:t>24</a:t>
            </a:fld>
            <a:endParaRPr lang="en-US"/>
          </a:p>
        </p:txBody>
      </p:sp>
      <p:sp>
        <p:nvSpPr>
          <p:cNvPr id="19458" name="Title 1"/>
          <p:cNvSpPr>
            <a:spLocks noGrp="1"/>
          </p:cNvSpPr>
          <p:nvPr>
            <p:ph type="title" idx="4294967295"/>
          </p:nvPr>
        </p:nvSpPr>
        <p:spPr>
          <a:xfrm>
            <a:off x="990600" y="381000"/>
            <a:ext cx="6781800" cy="1143000"/>
          </a:xfrm>
        </p:spPr>
        <p:txBody>
          <a:bodyPr bIns="91440"/>
          <a:lstStyle/>
          <a:p>
            <a:pPr eaLnBrk="1" hangingPunct="1">
              <a:buNone/>
            </a:pPr>
            <a:r>
              <a:rPr lang="en-US" sz="4000" dirty="0" smtClean="0">
                <a:solidFill>
                  <a:schemeClr val="tx1"/>
                </a:solidFill>
                <a:latin typeface="Times New Roman" pitchFamily="18" charset="0"/>
                <a:ea typeface="ＭＳ Ｐゴシック" pitchFamily="34" charset="-128"/>
              </a:rPr>
              <a:t>Experience it</a:t>
            </a:r>
            <a:r>
              <a:rPr lang="en-US" sz="4000" dirty="0" smtClean="0">
                <a:latin typeface="Times New Roman" pitchFamily="18" charset="0"/>
                <a:ea typeface="ＭＳ Ｐゴシック" pitchFamily="34" charset="-128"/>
              </a:rPr>
              <a:t>.</a:t>
            </a:r>
          </a:p>
        </p:txBody>
      </p:sp>
      <p:sp>
        <p:nvSpPr>
          <p:cNvPr id="60419" name="TextBox 2"/>
          <p:cNvSpPr txBox="1">
            <a:spLocks noChangeArrowheads="1"/>
          </p:cNvSpPr>
          <p:nvPr/>
        </p:nvSpPr>
        <p:spPr bwMode="auto">
          <a:xfrm>
            <a:off x="762000" y="1905000"/>
            <a:ext cx="7696200" cy="1816100"/>
          </a:xfrm>
          <a:prstGeom prst="rect">
            <a:avLst/>
          </a:prstGeom>
          <a:noFill/>
          <a:ln w="9525">
            <a:noFill/>
            <a:miter lim="800000"/>
            <a:headEnd/>
            <a:tailEnd/>
          </a:ln>
        </p:spPr>
        <p:txBody>
          <a:bodyPr>
            <a:spAutoFit/>
          </a:bodyPr>
          <a:lstStyle/>
          <a:p>
            <a:pPr marL="514350" indent="-514350" eaLnBrk="1" hangingPunct="1"/>
            <a:endParaRPr lang="en-US" sz="2800" dirty="0">
              <a:latin typeface="Times New Roman" pitchFamily="18" charset="0"/>
            </a:endParaRPr>
          </a:p>
          <a:p>
            <a:pPr marL="514350" indent="-514350" eaLnBrk="1" hangingPunct="1"/>
            <a:r>
              <a:rPr lang="en-US" sz="2800" dirty="0" smtClean="0">
                <a:latin typeface="Times New Roman" pitchFamily="18" charset="0"/>
              </a:rPr>
              <a:t>      With </a:t>
            </a:r>
            <a:r>
              <a:rPr lang="en-US" sz="2800" dirty="0">
                <a:latin typeface="Times New Roman" pitchFamily="18" charset="0"/>
              </a:rPr>
              <a:t>a partner, have a conversation about what you did last night, but neither participant may use the letter “N” in any words that they say.</a:t>
            </a:r>
            <a:endParaRPr lang="en-US" sz="2800" dirty="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419">
                                            <p:txEl>
                                              <p:pRg st="1" end="1"/>
                                            </p:txEl>
                                          </p:spTgt>
                                        </p:tgtEl>
                                        <p:attrNameLst>
                                          <p:attrName>style.visibility</p:attrName>
                                        </p:attrNameLst>
                                      </p:cBhvr>
                                      <p:to>
                                        <p:strVal val="visible"/>
                                      </p:to>
                                    </p:set>
                                    <p:animEffect transition="in" filter="fade">
                                      <p:cBhvr>
                                        <p:cTn id="7" dur="2000"/>
                                        <p:tgtEl>
                                          <p:spTgt spid="604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78713"/>
            <a:ext cx="8229600" cy="835688"/>
          </a:xfrm>
          <a:prstGeom prst="rect">
            <a:avLst/>
          </a:prstGeom>
        </p:spPr>
        <p:txBody>
          <a:bodyPr lIns="91425" tIns="91425" rIns="91425" bIns="91425" anchor="b" anchorCtr="0">
            <a:noAutofit/>
          </a:bodyPr>
          <a:lstStyle/>
          <a:p>
            <a:pPr>
              <a:spcBef>
                <a:spcPts val="0"/>
              </a:spcBef>
              <a:buNone/>
            </a:pPr>
            <a:r>
              <a:rPr lang="en" dirty="0" smtClean="0"/>
              <a:t>    </a:t>
            </a:r>
            <a:r>
              <a:rPr lang="en" dirty="0" smtClean="0">
                <a:solidFill>
                  <a:schemeClr val="tx1"/>
                </a:solidFill>
              </a:rPr>
              <a:t>Traditional </a:t>
            </a:r>
            <a:r>
              <a:rPr lang="en" dirty="0">
                <a:solidFill>
                  <a:schemeClr val="tx1"/>
                </a:solidFill>
              </a:rPr>
              <a:t>Teaching Methods</a:t>
            </a:r>
          </a:p>
        </p:txBody>
      </p:sp>
      <p:sp>
        <p:nvSpPr>
          <p:cNvPr id="54" name="Shape 54"/>
          <p:cNvSpPr txBox="1">
            <a:spLocks noGrp="1"/>
          </p:cNvSpPr>
          <p:nvPr>
            <p:ph type="body" idx="1"/>
          </p:nvPr>
        </p:nvSpPr>
        <p:spPr>
          <a:xfrm>
            <a:off x="457200" y="1447800"/>
            <a:ext cx="8229600" cy="4967700"/>
          </a:xfrm>
          <a:prstGeom prst="rect">
            <a:avLst/>
          </a:prstGeom>
        </p:spPr>
        <p:txBody>
          <a:bodyPr lIns="91425" tIns="91425" rIns="91425" bIns="91425" anchor="t" anchorCtr="0">
            <a:noAutofit/>
          </a:bodyPr>
          <a:lstStyle/>
          <a:p>
            <a:pPr>
              <a:spcBef>
                <a:spcPts val="0"/>
              </a:spcBef>
              <a:buNone/>
            </a:pPr>
            <a:endParaRPr/>
          </a:p>
        </p:txBody>
      </p:sp>
      <p:pic>
        <p:nvPicPr>
          <p:cNvPr id="55" name="Shape 55"/>
          <p:cNvPicPr preferRelativeResize="0"/>
          <p:nvPr/>
        </p:nvPicPr>
        <p:blipFill>
          <a:blip r:embed="rId3">
            <a:alphaModFix/>
          </a:blip>
          <a:stretch>
            <a:fillRect/>
          </a:stretch>
        </p:blipFill>
        <p:spPr>
          <a:xfrm>
            <a:off x="3886200" y="1097475"/>
            <a:ext cx="5257800" cy="3759200"/>
          </a:xfrm>
          <a:prstGeom prst="rect">
            <a:avLst/>
          </a:prstGeom>
          <a:noFill/>
          <a:ln>
            <a:noFill/>
          </a:ln>
        </p:spPr>
      </p:pic>
      <p:pic>
        <p:nvPicPr>
          <p:cNvPr id="56" name="Shape 56"/>
          <p:cNvPicPr preferRelativeResize="0"/>
          <p:nvPr/>
        </p:nvPicPr>
        <p:blipFill>
          <a:blip r:embed="rId4">
            <a:alphaModFix/>
          </a:blip>
          <a:stretch>
            <a:fillRect/>
          </a:stretch>
        </p:blipFill>
        <p:spPr>
          <a:xfrm>
            <a:off x="0" y="3297600"/>
            <a:ext cx="5058375" cy="3560400"/>
          </a:xfrm>
          <a:prstGeom prst="rect">
            <a:avLst/>
          </a:prstGeom>
          <a:noFill/>
          <a:ln>
            <a:noFill/>
          </a:ln>
        </p:spPr>
      </p:pic>
      <p:sp>
        <p:nvSpPr>
          <p:cNvPr id="57" name="Shape 57"/>
          <p:cNvSpPr txBox="1"/>
          <p:nvPr/>
        </p:nvSpPr>
        <p:spPr>
          <a:xfrm>
            <a:off x="5441174" y="6119450"/>
            <a:ext cx="2788425" cy="512400"/>
          </a:xfrm>
          <a:prstGeom prst="rect">
            <a:avLst/>
          </a:prstGeom>
          <a:noFill/>
          <a:ln>
            <a:noFill/>
          </a:ln>
        </p:spPr>
        <p:txBody>
          <a:bodyPr lIns="91425" tIns="91425" rIns="91425" bIns="91425" anchor="t" anchorCtr="0">
            <a:noAutofit/>
          </a:bodyPr>
          <a:lstStyle/>
          <a:p>
            <a:pPr>
              <a:spcBef>
                <a:spcPts val="0"/>
              </a:spcBef>
              <a:buNone/>
            </a:pPr>
            <a:r>
              <a:rPr lang="en" dirty="0"/>
              <a:t>image from michaelmccurry.net</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a:xfrm>
            <a:off x="0" y="0"/>
            <a:ext cx="9144000" cy="1752600"/>
          </a:xfrm>
          <a:solidFill>
            <a:srgbClr val="CC66FF"/>
          </a:solidFill>
        </p:spPr>
        <p:txBody>
          <a:bodyPr/>
          <a:lstStyle/>
          <a:p>
            <a:pPr algn="ctr">
              <a:buNone/>
            </a:pPr>
            <a:r>
              <a:rPr lang="en-US" sz="3600" dirty="0" smtClean="0">
                <a:ea typeface="ＭＳ Ｐゴシック" pitchFamily="34" charset="-128"/>
              </a:rPr>
              <a:t> To fix the </a:t>
            </a:r>
            <a:r>
              <a:rPr lang="en-US" sz="3600" b="1" u="sng" dirty="0" smtClean="0">
                <a:solidFill>
                  <a:srgbClr val="EDF0F3"/>
                </a:solidFill>
                <a:ea typeface="ＭＳ Ｐゴシック" pitchFamily="34" charset="-128"/>
              </a:rPr>
              <a:t>Achievement Gap</a:t>
            </a:r>
            <a:r>
              <a:rPr lang="en-US" sz="3600" dirty="0" smtClean="0">
                <a:ea typeface="ＭＳ Ｐゴシック" pitchFamily="34" charset="-128"/>
              </a:rPr>
              <a:t>, we need to first work on the </a:t>
            </a:r>
            <a:r>
              <a:rPr lang="en-US" sz="4000" b="1" u="sng" dirty="0" smtClean="0">
                <a:solidFill>
                  <a:srgbClr val="FFFF00"/>
                </a:solidFill>
                <a:ea typeface="ＭＳ Ｐゴシック" pitchFamily="34" charset="-128"/>
              </a:rPr>
              <a:t>Engagement Gap</a:t>
            </a:r>
            <a:endParaRPr lang="en-US" sz="3600" b="1" u="sng" dirty="0" smtClean="0">
              <a:solidFill>
                <a:srgbClr val="FFFF00"/>
              </a:solidFill>
              <a:ea typeface="ＭＳ Ｐゴシック" pitchFamily="34" charset="-128"/>
            </a:endParaRPr>
          </a:p>
        </p:txBody>
      </p:sp>
      <p:sp>
        <p:nvSpPr>
          <p:cNvPr id="22531" name="Content Placeholder 3"/>
          <p:cNvSpPr>
            <a:spLocks noGrp="1"/>
          </p:cNvSpPr>
          <p:nvPr>
            <p:ph idx="1"/>
          </p:nvPr>
        </p:nvSpPr>
        <p:spPr>
          <a:xfrm>
            <a:off x="574675" y="2057400"/>
            <a:ext cx="8188325" cy="4664075"/>
          </a:xfrm>
        </p:spPr>
        <p:txBody>
          <a:bodyPr/>
          <a:lstStyle/>
          <a:p>
            <a:pPr>
              <a:buFont typeface="Wingdings" pitchFamily="2" charset="2"/>
              <a:buNone/>
            </a:pPr>
            <a:endParaRPr lang="en-US" sz="2000" dirty="0" smtClean="0">
              <a:ea typeface="ＭＳ Ｐゴシック" pitchFamily="34" charset="-128"/>
            </a:endParaRPr>
          </a:p>
          <a:p>
            <a:pPr>
              <a:buNone/>
            </a:pPr>
            <a:r>
              <a:rPr lang="en-US" sz="3200" dirty="0" smtClean="0">
                <a:ea typeface="ＭＳ Ｐゴシック" pitchFamily="34" charset="-128"/>
              </a:rPr>
              <a:t> Culturally and Linguistically Diverse (CLD) students require a balanced curriculum that addresses both </a:t>
            </a:r>
            <a:r>
              <a:rPr lang="en-US" sz="3200" b="1" u="sng" dirty="0" smtClean="0">
                <a:solidFill>
                  <a:srgbClr val="0070C0"/>
                </a:solidFill>
                <a:ea typeface="ＭＳ Ｐゴシック" pitchFamily="34" charset="-128"/>
              </a:rPr>
              <a:t>linguistic</a:t>
            </a:r>
            <a:r>
              <a:rPr lang="en-US" sz="3200" dirty="0" smtClean="0">
                <a:ea typeface="ＭＳ Ｐゴシック" pitchFamily="34" charset="-128"/>
              </a:rPr>
              <a:t> and </a:t>
            </a:r>
            <a:r>
              <a:rPr lang="en-US" sz="3200" b="1" u="sng" dirty="0" smtClean="0">
                <a:solidFill>
                  <a:srgbClr val="0070C0"/>
                </a:solidFill>
                <a:ea typeface="ＭＳ Ｐゴシック" pitchFamily="34" charset="-128"/>
              </a:rPr>
              <a:t>academic</a:t>
            </a:r>
            <a:r>
              <a:rPr lang="en-US" sz="3200" dirty="0" smtClean="0">
                <a:ea typeface="ＭＳ Ｐゴシック" pitchFamily="34" charset="-128"/>
              </a:rPr>
              <a:t> needs and enhances their opportunities for learning in all classrooms. </a:t>
            </a:r>
            <a:endParaRPr lang="en-US" sz="2000" dirty="0" smtClean="0">
              <a:ea typeface="ＭＳ Ｐゴシック" pitchFamily="34" charset="-128"/>
            </a:endParaRPr>
          </a:p>
          <a:p>
            <a:pPr>
              <a:buFont typeface="Wingdings" pitchFamily="2" charset="2"/>
              <a:buNone/>
            </a:pPr>
            <a:r>
              <a:rPr lang="en-US" sz="1600" dirty="0" smtClean="0">
                <a:ea typeface="ＭＳ Ｐゴシック" pitchFamily="34" charset="-128"/>
              </a:rPr>
              <a:t>	</a:t>
            </a:r>
            <a:endParaRPr lang="en-US" sz="2400" dirty="0" smtClean="0">
              <a:ea typeface="ＭＳ Ｐゴシック" pitchFamily="34" charset="-128"/>
            </a:endParaRPr>
          </a:p>
          <a:p>
            <a:r>
              <a:rPr lang="en-US" sz="2000" dirty="0" smtClean="0"/>
              <a:t>Whole Brain Teaching:  </a:t>
            </a:r>
            <a:r>
              <a:rPr lang="en-US" sz="2000" dirty="0" smtClean="0">
                <a:hlinkClick r:id="rId3"/>
              </a:rPr>
              <a:t>http://www.youtube.com/watch?v=sY82bAj5Ais</a:t>
            </a:r>
            <a:endParaRPr lang="en-US" sz="2000" dirty="0" smtClean="0"/>
          </a:p>
          <a:p>
            <a:endParaRPr lang="en-US" sz="2000" dirty="0" smtClean="0"/>
          </a:p>
          <a:p>
            <a:endParaRPr lang="en-US" sz="2000" dirty="0" smtClean="0">
              <a:ea typeface="ＭＳ Ｐゴシック" pitchFamily="34" charset="-128"/>
            </a:endParaRPr>
          </a:p>
          <a:p>
            <a:endParaRPr lang="en-US" sz="3600" dirty="0" smtClean="0">
              <a:ea typeface="ＭＳ Ｐゴシック" pitchFamily="34" charset="-128"/>
            </a:endParaRPr>
          </a:p>
        </p:txBody>
      </p:sp>
      <p:sp>
        <p:nvSpPr>
          <p:cNvPr id="28675" name="Slide Number Placeholder 1"/>
          <p:cNvSpPr>
            <a:spLocks noGrp="1"/>
          </p:cNvSpPr>
          <p:nvPr>
            <p:ph type="sldNum" sz="quarter" idx="12"/>
          </p:nvPr>
        </p:nvSpPr>
        <p:spPr>
          <a:noFill/>
        </p:spPr>
        <p:txBody>
          <a:bodyPr/>
          <a:lstStyle/>
          <a:p>
            <a:fld id="{206BD477-6AF9-4189-9A7B-9CF8CB038388}" type="slidenum">
              <a:rPr lang="en-US"/>
              <a:pPr/>
              <a:t>26</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Effect transition="in" filter="slide(fromBottom)">
                                      <p:cBhvr>
                                        <p:cTn id="7" dur="30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00" y="419100"/>
            <a:ext cx="8160600" cy="685800"/>
          </a:xfrm>
        </p:spPr>
        <p:txBody>
          <a:bodyPr>
            <a:noAutofit/>
          </a:bodyPr>
          <a:lstStyle/>
          <a:p>
            <a:pPr>
              <a:buNone/>
            </a:pPr>
            <a:r>
              <a:rPr lang="en-US" sz="4400" dirty="0" smtClean="0"/>
              <a:t>Pre-teach vocabulary</a:t>
            </a:r>
            <a:endParaRPr lang="en-US" sz="4400" dirty="0"/>
          </a:p>
        </p:txBody>
      </p:sp>
      <p:sp>
        <p:nvSpPr>
          <p:cNvPr id="3" name="Content Placeholder 2"/>
          <p:cNvSpPr>
            <a:spLocks noGrp="1"/>
          </p:cNvSpPr>
          <p:nvPr>
            <p:ph idx="1"/>
          </p:nvPr>
        </p:nvSpPr>
        <p:spPr>
          <a:xfrm>
            <a:off x="1143000" y="1828800"/>
            <a:ext cx="7765200" cy="4191000"/>
          </a:xfrm>
        </p:spPr>
        <p:txBody>
          <a:bodyPr>
            <a:normAutofit/>
          </a:bodyPr>
          <a:lstStyle/>
          <a:p>
            <a:pPr>
              <a:buNone/>
            </a:pPr>
            <a:r>
              <a:rPr lang="en-US" sz="4400" i="1" dirty="0" smtClean="0"/>
              <a:t>defenestrate</a:t>
            </a:r>
          </a:p>
          <a:p>
            <a:pPr>
              <a:buNone/>
            </a:pPr>
            <a:endParaRPr lang="en-US" sz="4400" i="1" dirty="0" smtClean="0"/>
          </a:p>
          <a:p>
            <a:pPr>
              <a:buNone/>
            </a:pPr>
            <a:r>
              <a:rPr lang="en-US" sz="4400" i="1" dirty="0" err="1" smtClean="0"/>
              <a:t>echinated</a:t>
            </a:r>
            <a:endParaRPr lang="en-US" sz="4400" i="1" dirty="0" smtClean="0"/>
          </a:p>
          <a:p>
            <a:pPr>
              <a:buNone/>
            </a:pPr>
            <a:endParaRPr lang="en-US" sz="4400" i="1" dirty="0" smtClean="0"/>
          </a:p>
          <a:p>
            <a:pPr>
              <a:buNone/>
            </a:pPr>
            <a:r>
              <a:rPr lang="en-US" sz="4400" i="1" dirty="0" smtClean="0"/>
              <a:t>purchase</a:t>
            </a:r>
            <a:endParaRPr lang="en-US" sz="4400" i="1" dirty="0"/>
          </a:p>
        </p:txBody>
      </p:sp>
      <p:sp>
        <p:nvSpPr>
          <p:cNvPr id="5" name="Slide Number Placeholder 4"/>
          <p:cNvSpPr>
            <a:spLocks noGrp="1"/>
          </p:cNvSpPr>
          <p:nvPr>
            <p:ph type="sldNum" sz="quarter" idx="12"/>
          </p:nvPr>
        </p:nvSpPr>
        <p:spPr/>
        <p:txBody>
          <a:bodyPr/>
          <a:lstStyle/>
          <a:p>
            <a:fld id="{C11C9918-189B-4FEB-A057-4A7E63490518}" type="slidenum">
              <a:rPr lang="en-US" smtClean="0"/>
              <a:pPr/>
              <a:t>27</a:t>
            </a:fld>
            <a:endParaRPr lang="en-US"/>
          </a:p>
        </p:txBody>
      </p:sp>
      <p:sp>
        <p:nvSpPr>
          <p:cNvPr id="10752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75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Defenestrate</a:t>
            </a:r>
          </a:p>
          <a:p>
            <a:endParaRPr lang="en-US" dirty="0" smtClean="0"/>
          </a:p>
          <a:p>
            <a:endParaRPr lang="en-US" dirty="0" smtClean="0"/>
          </a:p>
          <a:p>
            <a:r>
              <a:rPr lang="en-US" dirty="0" err="1" smtClean="0"/>
              <a:t>Echinated</a:t>
            </a:r>
            <a:endParaRPr lang="en-US" dirty="0" smtClean="0"/>
          </a:p>
          <a:p>
            <a:endParaRPr lang="en-US" dirty="0" smtClean="0"/>
          </a:p>
          <a:p>
            <a:endParaRPr lang="en-US" dirty="0" smtClean="0"/>
          </a:p>
          <a:p>
            <a:endParaRPr lang="en-US" dirty="0" smtClean="0"/>
          </a:p>
          <a:p>
            <a:endParaRPr lang="en-US" dirty="0" smtClean="0"/>
          </a:p>
          <a:p>
            <a:r>
              <a:rPr lang="en-US" dirty="0" smtClean="0"/>
              <a:t>Purchase</a:t>
            </a:r>
          </a:p>
          <a:p>
            <a:endParaRPr lang="en-US" dirty="0"/>
          </a:p>
        </p:txBody>
      </p:sp>
      <p:sp>
        <p:nvSpPr>
          <p:cNvPr id="4" name="Date Placeholder 3"/>
          <p:cNvSpPr>
            <a:spLocks noGrp="1"/>
          </p:cNvSpPr>
          <p:nvPr>
            <p:ph type="dt" sz="half" idx="10"/>
          </p:nvPr>
        </p:nvSpPr>
        <p:spPr/>
        <p:txBody>
          <a:bodyPr/>
          <a:lstStyle/>
          <a:p>
            <a:pPr>
              <a:defRPr/>
            </a:pPr>
            <a:fld id="{E7D04967-3E7C-456F-8975-6078BD3CDD7B}" type="datetime1">
              <a:rPr lang="fr-FR" smtClean="0"/>
              <a:pPr>
                <a:defRPr/>
              </a:pPr>
              <a:t>15/08/2014</a:t>
            </a:fld>
            <a:endParaRPr lang="fr-CA"/>
          </a:p>
        </p:txBody>
      </p:sp>
      <p:sp>
        <p:nvSpPr>
          <p:cNvPr id="5" name="Slide Number Placeholder 4"/>
          <p:cNvSpPr>
            <a:spLocks noGrp="1"/>
          </p:cNvSpPr>
          <p:nvPr>
            <p:ph type="sldNum" sz="quarter" idx="12"/>
          </p:nvPr>
        </p:nvSpPr>
        <p:spPr/>
        <p:txBody>
          <a:bodyPr/>
          <a:lstStyle/>
          <a:p>
            <a:fld id="{C11C9918-189B-4FEB-A057-4A7E63490518}" type="slidenum">
              <a:rPr lang="en-US" smtClean="0"/>
              <a:pPr/>
              <a:t>28</a:t>
            </a:fld>
            <a:endParaRPr lang="en-US"/>
          </a:p>
        </p:txBody>
      </p:sp>
      <p:pic>
        <p:nvPicPr>
          <p:cNvPr id="81922" name="Picture 2" descr="https://c1.staticflickr.com/3/2606/4150828177_62c046d6bb.jpg"/>
          <p:cNvPicPr>
            <a:picLocks noChangeAspect="1" noChangeArrowheads="1"/>
          </p:cNvPicPr>
          <p:nvPr/>
        </p:nvPicPr>
        <p:blipFill>
          <a:blip r:embed="rId2"/>
          <a:srcRect l="14400" t="19200" r="18400" b="18933"/>
          <a:stretch>
            <a:fillRect/>
          </a:stretch>
        </p:blipFill>
        <p:spPr bwMode="auto">
          <a:xfrm>
            <a:off x="3048000" y="4724400"/>
            <a:ext cx="2363514" cy="1631950"/>
          </a:xfrm>
          <a:prstGeom prst="rect">
            <a:avLst/>
          </a:prstGeom>
          <a:noFill/>
        </p:spPr>
      </p:pic>
      <p:pic>
        <p:nvPicPr>
          <p:cNvPr id="81924" name="Picture 4" descr="http://upload.wikimedia.org/wikipedia/commons/f/fa/Spiky_cactus_-_geograph.org.uk_-_995727.jpg"/>
          <p:cNvPicPr>
            <a:picLocks noChangeAspect="1" noChangeArrowheads="1"/>
          </p:cNvPicPr>
          <p:nvPr/>
        </p:nvPicPr>
        <p:blipFill>
          <a:blip r:embed="rId3"/>
          <a:srcRect/>
          <a:stretch>
            <a:fillRect/>
          </a:stretch>
        </p:blipFill>
        <p:spPr bwMode="auto">
          <a:xfrm>
            <a:off x="3048000" y="2590800"/>
            <a:ext cx="2286000" cy="1714500"/>
          </a:xfrm>
          <a:prstGeom prst="rect">
            <a:avLst/>
          </a:prstGeom>
          <a:noFill/>
        </p:spPr>
      </p:pic>
      <p:pic>
        <p:nvPicPr>
          <p:cNvPr id="81926" name="Picture 6" descr="https://encrypted-tbn0.gstatic.com/images?q=tbn:ANd9GcQE0cqhb5ZKfAsVcbuxmV8bANqGmB8d8F3vxpep_9oq2_YlGSRA"/>
          <p:cNvPicPr>
            <a:picLocks noChangeAspect="1" noChangeArrowheads="1"/>
          </p:cNvPicPr>
          <p:nvPr/>
        </p:nvPicPr>
        <p:blipFill>
          <a:blip r:embed="rId4"/>
          <a:srcRect/>
          <a:stretch>
            <a:fillRect/>
          </a:stretch>
        </p:blipFill>
        <p:spPr bwMode="auto">
          <a:xfrm>
            <a:off x="3276600" y="291004"/>
            <a:ext cx="1981200" cy="1861645"/>
          </a:xfrm>
          <a:prstGeom prst="rect">
            <a:avLst/>
          </a:prstGeom>
          <a:noFill/>
        </p:spPr>
      </p:pic>
      <p:sp>
        <p:nvSpPr>
          <p:cNvPr id="9" name="Title 8"/>
          <p:cNvSpPr>
            <a:spLocks noGrp="1"/>
          </p:cNvSpPr>
          <p:nvPr>
            <p:ph type="title"/>
          </p:nvPr>
        </p:nvSpPr>
        <p:spPr/>
        <p:txBody>
          <a:bodyPr/>
          <a:lstStyle/>
          <a:p>
            <a:endParaRPr lang="en-US"/>
          </a:p>
        </p:txBody>
      </p:sp>
    </p:spTree>
    <p:extLst>
      <p:ext uri="{BB962C8B-B14F-4D97-AF65-F5344CB8AC3E}">
        <p14:creationId xmlns:p14="http://schemas.microsoft.com/office/powerpoint/2010/main" val="453170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600" y="76200"/>
            <a:ext cx="8160600" cy="685800"/>
          </a:xfrm>
        </p:spPr>
        <p:txBody>
          <a:bodyPr/>
          <a:lstStyle/>
          <a:p>
            <a:pPr>
              <a:buNone/>
            </a:pPr>
            <a:r>
              <a:rPr lang="en-US" dirty="0" smtClean="0"/>
              <a:t>Restate the following:</a:t>
            </a:r>
            <a:endParaRPr lang="en-US" dirty="0"/>
          </a:p>
        </p:txBody>
      </p:sp>
      <p:sp>
        <p:nvSpPr>
          <p:cNvPr id="3" name="Content Placeholder 2"/>
          <p:cNvSpPr>
            <a:spLocks noGrp="1"/>
          </p:cNvSpPr>
          <p:nvPr>
            <p:ph idx="1"/>
          </p:nvPr>
        </p:nvSpPr>
        <p:spPr>
          <a:xfrm>
            <a:off x="678600" y="1371600"/>
            <a:ext cx="8229600" cy="4648200"/>
          </a:xfrm>
        </p:spPr>
        <p:txBody>
          <a:bodyPr>
            <a:normAutofit/>
          </a:bodyPr>
          <a:lstStyle/>
          <a:p>
            <a:pPr>
              <a:buNone/>
            </a:pPr>
            <a:r>
              <a:rPr lang="en-US" sz="4000" dirty="0" smtClean="0"/>
              <a:t>  When the lights suddenly went out, I purchased the nearest thing:  an </a:t>
            </a:r>
            <a:r>
              <a:rPr lang="en-US" sz="4000" dirty="0" err="1" smtClean="0"/>
              <a:t>echinated</a:t>
            </a:r>
            <a:r>
              <a:rPr lang="en-US" sz="4000" dirty="0" smtClean="0"/>
              <a:t> vine.  Such was my distress that I immediately defenestrated the plant.</a:t>
            </a:r>
            <a:endParaRPr lang="en-US" sz="4000" dirty="0"/>
          </a:p>
        </p:txBody>
      </p:sp>
      <p:sp>
        <p:nvSpPr>
          <p:cNvPr id="5" name="Slide Number Placeholder 4"/>
          <p:cNvSpPr>
            <a:spLocks noGrp="1"/>
          </p:cNvSpPr>
          <p:nvPr>
            <p:ph type="sldNum" sz="quarter" idx="12"/>
          </p:nvPr>
        </p:nvSpPr>
        <p:spPr/>
        <p:txBody>
          <a:bodyPr/>
          <a:lstStyle/>
          <a:p>
            <a:fld id="{C11C9918-189B-4FEB-A057-4A7E63490518}" type="slidenum">
              <a:rPr lang="en-US" smtClean="0"/>
              <a:pPr/>
              <a:t>29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0"/>
          <p:cNvPicPr>
            <a:picLocks noChangeAspect="1" noChangeArrowheads="1"/>
          </p:cNvPicPr>
          <p:nvPr/>
        </p:nvPicPr>
        <p:blipFill>
          <a:blip r:embed="rId3"/>
          <a:srcRect/>
          <a:stretch>
            <a:fillRect/>
          </a:stretch>
        </p:blipFill>
        <p:spPr bwMode="auto">
          <a:xfrm rot="-782574">
            <a:off x="274638" y="4994275"/>
            <a:ext cx="1225550" cy="1731963"/>
          </a:xfrm>
          <a:prstGeom prst="rect">
            <a:avLst/>
          </a:prstGeom>
          <a:noFill/>
          <a:ln w="25400">
            <a:solidFill>
              <a:schemeClr val="accent1"/>
            </a:solidFill>
            <a:miter lim="800000"/>
            <a:headEnd/>
            <a:tailEnd/>
          </a:ln>
        </p:spPr>
      </p:pic>
      <p:sp>
        <p:nvSpPr>
          <p:cNvPr id="5" name="Rectangle 2"/>
          <p:cNvSpPr txBox="1">
            <a:spLocks noChangeArrowheads="1"/>
          </p:cNvSpPr>
          <p:nvPr/>
        </p:nvSpPr>
        <p:spPr bwMode="auto">
          <a:xfrm>
            <a:off x="2590800" y="5486401"/>
            <a:ext cx="6172200" cy="1189036"/>
          </a:xfrm>
          <a:prstGeom prst="rect">
            <a:avLst/>
          </a:prstGeom>
          <a:gradFill flip="none" rotWithShape="1">
            <a:gsLst>
              <a:gs pos="0">
                <a:srgbClr val="CC0000">
                  <a:tint val="66000"/>
                  <a:satMod val="160000"/>
                </a:srgbClr>
              </a:gs>
              <a:gs pos="50000">
                <a:srgbClr val="CC0000">
                  <a:tint val="44500"/>
                  <a:satMod val="160000"/>
                </a:srgbClr>
              </a:gs>
              <a:gs pos="100000">
                <a:srgbClr val="CC0000">
                  <a:tint val="23500"/>
                  <a:satMod val="160000"/>
                </a:srgbClr>
              </a:gs>
            </a:gsLst>
            <a:path path="circle">
              <a:fillToRect l="100000" b="100000"/>
            </a:path>
            <a:tileRect t="-100000" r="-100000"/>
          </a:gradFill>
          <a:ln w="9525">
            <a:solidFill>
              <a:schemeClr val="tx1"/>
            </a:solidFill>
            <a:miter lim="800000"/>
            <a:headEnd/>
            <a:tailEnd/>
          </a:ln>
        </p:spPr>
        <p:txBody>
          <a:bodyPr bIns="91440" anchor="ctr"/>
          <a:lstStyle/>
          <a:p>
            <a:pPr algn="ctr" defTabSz="914400" eaLnBrk="1" hangingPunct="1"/>
            <a:r>
              <a:rPr lang="en-US" sz="2800" b="1">
                <a:latin typeface="Times New Roman" pitchFamily="18" charset="0"/>
              </a:rPr>
              <a:t/>
            </a:r>
            <a:br>
              <a:rPr lang="en-US" sz="2800" b="1">
                <a:latin typeface="Times New Roman" pitchFamily="18" charset="0"/>
              </a:rPr>
            </a:br>
            <a:r>
              <a:rPr lang="en-US" sz="2800" b="1">
                <a:latin typeface="Times New Roman" pitchFamily="18" charset="0"/>
              </a:rPr>
              <a:t/>
            </a:r>
            <a:br>
              <a:rPr lang="en-US" sz="2800" b="1">
                <a:latin typeface="Times New Roman" pitchFamily="18" charset="0"/>
              </a:rPr>
            </a:br>
            <a:r>
              <a:rPr lang="en-US" sz="2800" b="1">
                <a:latin typeface="Times New Roman" pitchFamily="18" charset="0"/>
              </a:rPr>
              <a:t>UNDERSTANDING THE ENGLISH LEARNERS IN YOUR CLASSROOM</a:t>
            </a:r>
            <a:r>
              <a:rPr lang="en-US" sz="2800" b="1">
                <a:latin typeface="Times New Roman" pitchFamily="18" charset="0"/>
                <a:cs typeface="Times New Roman" pitchFamily="18" charset="0"/>
              </a:rPr>
              <a:t/>
            </a:r>
            <a:br>
              <a:rPr lang="en-US" sz="2800" b="1">
                <a:latin typeface="Times New Roman" pitchFamily="18" charset="0"/>
                <a:cs typeface="Times New Roman" pitchFamily="18" charset="0"/>
              </a:rPr>
            </a:br>
            <a:endParaRPr lang="en-US" sz="2800" b="1">
              <a:latin typeface="Times New Roman" pitchFamily="18" charset="0"/>
              <a:cs typeface="Times New Roman" pitchFamily="18" charset="0"/>
            </a:endParaRPr>
          </a:p>
        </p:txBody>
      </p:sp>
      <p:sp>
        <p:nvSpPr>
          <p:cNvPr id="8200" name="Slide Number Placeholder 3"/>
          <p:cNvSpPr>
            <a:spLocks noGrp="1"/>
          </p:cNvSpPr>
          <p:nvPr>
            <p:ph type="sldNum" sz="quarter" idx="10"/>
          </p:nvPr>
        </p:nvSpPr>
        <p:spPr>
          <a:noFill/>
        </p:spPr>
        <p:txBody>
          <a:bodyPr/>
          <a:lstStyle/>
          <a:p>
            <a:fld id="{E70CA2AC-D2D0-477A-8975-6E91AD63687D}" type="slidenum">
              <a:rPr lang="en-US"/>
              <a:pPr/>
              <a:t>3</a:t>
            </a:fld>
            <a:endParaRPr lang="en-US"/>
          </a:p>
        </p:txBody>
      </p:sp>
      <p:sp>
        <p:nvSpPr>
          <p:cNvPr id="8198" name="Title 1"/>
          <p:cNvSpPr>
            <a:spLocks noGrp="1"/>
          </p:cNvSpPr>
          <p:nvPr>
            <p:ph type="title" idx="4294967295"/>
          </p:nvPr>
        </p:nvSpPr>
        <p:spPr>
          <a:xfrm>
            <a:off x="947738" y="304800"/>
            <a:ext cx="5030787" cy="762000"/>
          </a:xfrm>
        </p:spPr>
        <p:txBody>
          <a:bodyPr bIns="91440"/>
          <a:lstStyle/>
          <a:p>
            <a:pPr eaLnBrk="1" hangingPunct="1">
              <a:buNone/>
            </a:pPr>
            <a:r>
              <a:rPr lang="en-US" sz="4400" dirty="0" smtClean="0">
                <a:solidFill>
                  <a:schemeClr val="tx1"/>
                </a:solidFill>
                <a:latin typeface="Times New Roman" pitchFamily="18" charset="0"/>
                <a:ea typeface="ＭＳ Ｐゴシック" pitchFamily="34" charset="-128"/>
              </a:rPr>
              <a:t>Objectives</a:t>
            </a:r>
          </a:p>
        </p:txBody>
      </p:sp>
      <p:sp>
        <p:nvSpPr>
          <p:cNvPr id="8199" name="Content Placeholder 2"/>
          <p:cNvSpPr>
            <a:spLocks noGrp="1"/>
          </p:cNvSpPr>
          <p:nvPr>
            <p:ph sz="quarter" idx="4294967295"/>
          </p:nvPr>
        </p:nvSpPr>
        <p:spPr>
          <a:xfrm>
            <a:off x="947738" y="1752600"/>
            <a:ext cx="8196262" cy="4922838"/>
          </a:xfrm>
        </p:spPr>
        <p:txBody>
          <a:bodyPr/>
          <a:lstStyle/>
          <a:p>
            <a:pPr marL="514350" indent="-514350" eaLnBrk="1" hangingPunct="1">
              <a:buNone/>
            </a:pPr>
            <a:endParaRPr lang="en-US" sz="1800" b="1" dirty="0" smtClean="0">
              <a:latin typeface="Times New Roman" pitchFamily="18" charset="0"/>
              <a:ea typeface="ＭＳ Ｐゴシック" pitchFamily="34" charset="-128"/>
            </a:endParaRPr>
          </a:p>
          <a:p>
            <a:pPr marL="514350" indent="-514350" eaLnBrk="1" hangingPunct="1">
              <a:buNone/>
            </a:pPr>
            <a:r>
              <a:rPr lang="en-US" sz="4400" b="1" dirty="0" smtClean="0">
                <a:latin typeface="Times New Roman" pitchFamily="18" charset="0"/>
                <a:ea typeface="ＭＳ Ｐゴシック" pitchFamily="34" charset="-128"/>
              </a:rPr>
              <a:t>ELLs:  </a:t>
            </a:r>
            <a:r>
              <a:rPr lang="en-US" sz="4400" i="1" dirty="0" smtClean="0">
                <a:latin typeface="Times New Roman" pitchFamily="18" charset="0"/>
                <a:ea typeface="ＭＳ Ｐゴシック" pitchFamily="34" charset="-128"/>
              </a:rPr>
              <a:t>Who are they?</a:t>
            </a:r>
          </a:p>
          <a:p>
            <a:pPr marL="514350" indent="-514350" eaLnBrk="1" hangingPunct="1">
              <a:buNone/>
            </a:pPr>
            <a:endParaRPr lang="en-US" sz="1800" b="1" dirty="0" smtClean="0">
              <a:latin typeface="Times New Roman" pitchFamily="18" charset="0"/>
              <a:ea typeface="ＭＳ Ｐゴシック" pitchFamily="34" charset="-128"/>
            </a:endParaRPr>
          </a:p>
          <a:p>
            <a:pPr marL="514350" indent="-514350" eaLnBrk="1" hangingPunct="1">
              <a:buNone/>
            </a:pPr>
            <a:endParaRPr lang="en-US" sz="1800" b="1" dirty="0" smtClean="0">
              <a:latin typeface="Times New Roman" pitchFamily="18" charset="0"/>
              <a:ea typeface="ＭＳ Ｐゴシック" pitchFamily="34" charset="-128"/>
            </a:endParaRPr>
          </a:p>
          <a:p>
            <a:pPr marL="514350" indent="-514350" eaLnBrk="1" hangingPunct="1">
              <a:buNone/>
            </a:pPr>
            <a:r>
              <a:rPr lang="en-US" sz="4400" b="1" dirty="0" smtClean="0">
                <a:latin typeface="Times New Roman" pitchFamily="18" charset="0"/>
                <a:ea typeface="ＭＳ Ｐゴシック" pitchFamily="34" charset="-128"/>
              </a:rPr>
              <a:t>SIOP:  </a:t>
            </a:r>
            <a:r>
              <a:rPr lang="en-US" sz="4000" b="1" dirty="0" smtClean="0">
                <a:latin typeface="Times New Roman" pitchFamily="18" charset="0"/>
                <a:ea typeface="ＭＳ Ｐゴシック" pitchFamily="34" charset="-128"/>
              </a:rPr>
              <a:t>	</a:t>
            </a:r>
            <a:r>
              <a:rPr lang="en-US" sz="4000" b="1" dirty="0" smtClean="0">
                <a:solidFill>
                  <a:srgbClr val="002060"/>
                </a:solidFill>
                <a:latin typeface="Times New Roman" pitchFamily="18" charset="0"/>
                <a:ea typeface="ＭＳ Ｐゴシック" pitchFamily="34" charset="-128"/>
              </a:rPr>
              <a:t>What???  </a:t>
            </a:r>
            <a:r>
              <a:rPr lang="en-US" sz="4000" b="1" dirty="0" smtClean="0">
                <a:solidFill>
                  <a:srgbClr val="00B050"/>
                </a:solidFill>
                <a:latin typeface="Times New Roman" pitchFamily="18" charset="0"/>
                <a:ea typeface="ＭＳ Ｐゴシック" pitchFamily="34" charset="-128"/>
              </a:rPr>
              <a:t>Why??? </a:t>
            </a:r>
            <a:r>
              <a:rPr lang="en-US" sz="4000" b="1" dirty="0" smtClean="0">
                <a:latin typeface="Times New Roman" pitchFamily="18" charset="0"/>
                <a:ea typeface="ＭＳ Ｐゴシック" pitchFamily="34" charset="-128"/>
              </a:rPr>
              <a:t> </a:t>
            </a:r>
            <a:r>
              <a:rPr lang="en-US" sz="4000" b="1" dirty="0" smtClean="0">
                <a:solidFill>
                  <a:srgbClr val="CC66FF"/>
                </a:solidFill>
                <a:latin typeface="Times New Roman" pitchFamily="18" charset="0"/>
                <a:ea typeface="ＭＳ Ｐゴシック" pitchFamily="34" charset="-128"/>
              </a:rPr>
              <a:t>How???</a:t>
            </a:r>
            <a:endParaRPr lang="en-US" sz="2400" dirty="0" smtClean="0">
              <a:solidFill>
                <a:srgbClr val="CC66FF"/>
              </a:solidFill>
              <a:latin typeface="Times New Roman" pitchFamily="18" charset="0"/>
              <a:ea typeface="ＭＳ Ｐゴシック" pitchFamily="34" charset="-128"/>
            </a:endParaRPr>
          </a:p>
          <a:p>
            <a:pPr marL="514350" indent="-514350" eaLnBrk="1" hangingPunct="1">
              <a:buFont typeface="Wingdings" pitchFamily="2" charset="2"/>
              <a:buNone/>
            </a:pPr>
            <a:endParaRPr lang="en-US" sz="2400" dirty="0" smtClean="0">
              <a:latin typeface="Times New Roman" pitchFamily="18" charset="0"/>
              <a:ea typeface="ＭＳ Ｐゴシック" pitchFamily="34" charset="-128"/>
            </a:endParaRPr>
          </a:p>
          <a:p>
            <a:pPr marL="514350" indent="-514350" eaLnBrk="1" hangingPunct="1">
              <a:buFont typeface="Wingdings" pitchFamily="2" charset="2"/>
              <a:buNone/>
            </a:pPr>
            <a:endParaRPr lang="en-US" sz="2400" dirty="0" smtClean="0">
              <a:latin typeface="Times New Roman" pitchFamily="18" charset="0"/>
              <a:ea typeface="ＭＳ Ｐゴシック" pitchFamily="34" charset="-128"/>
            </a:endParaRPr>
          </a:p>
          <a:p>
            <a:pPr marL="514350" indent="-514350" eaLnBrk="1" hangingPunct="1">
              <a:buFontTx/>
              <a:buChar char="•"/>
            </a:pPr>
            <a:endParaRPr lang="en-US" sz="2400" dirty="0" smtClean="0">
              <a:latin typeface="Times New Roman" pitchFamily="18" charset="0"/>
              <a:ea typeface="ＭＳ Ｐゴシック" pitchFamily="34" charset="-128"/>
            </a:endParaRPr>
          </a:p>
          <a:p>
            <a:pPr marL="514350" indent="-514350" eaLnBrk="1" hangingPunct="1">
              <a:buFontTx/>
              <a:buNone/>
            </a:pPr>
            <a:r>
              <a:rPr lang="en-US" sz="2400" dirty="0" smtClean="0">
                <a:latin typeface="Times New Roman" pitchFamily="18" charset="0"/>
                <a:ea typeface="ＭＳ Ｐゴシック" pitchFamily="34" charset="-128"/>
              </a:rPr>
              <a:t>	</a:t>
            </a:r>
          </a:p>
        </p:txBody>
      </p:sp>
      <p:pic>
        <p:nvPicPr>
          <p:cNvPr id="8201" name="Picture 9" descr="home_banner"/>
          <p:cNvPicPr>
            <a:picLocks noChangeAspect="1" noChangeArrowheads="1"/>
          </p:cNvPicPr>
          <p:nvPr/>
        </p:nvPicPr>
        <p:blipFill>
          <a:blip r:embed="rId4"/>
          <a:srcRect l="1257" t="5110" r="73167"/>
          <a:stretch>
            <a:fillRect/>
          </a:stretch>
        </p:blipFill>
        <p:spPr bwMode="auto">
          <a:xfrm>
            <a:off x="6858000" y="304800"/>
            <a:ext cx="1905000" cy="1366838"/>
          </a:xfrm>
          <a:prstGeom prst="rect">
            <a:avLst/>
          </a:prstGeom>
          <a:noFill/>
          <a:ln w="25400">
            <a:solidFill>
              <a:schemeClr val="accent1"/>
            </a:solid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Slide Number Placeholder 6"/>
          <p:cNvSpPr>
            <a:spLocks noGrp="1"/>
          </p:cNvSpPr>
          <p:nvPr>
            <p:ph type="sldNum" sz="quarter" idx="10"/>
          </p:nvPr>
        </p:nvSpPr>
        <p:spPr>
          <a:xfrm>
            <a:off x="146050" y="6210300"/>
            <a:ext cx="457200" cy="457200"/>
          </a:xfrm>
          <a:prstGeom prst="ellipse">
            <a:avLst/>
          </a:prstGeom>
          <a:noFill/>
        </p:spPr>
        <p:txBody>
          <a:bodyPr wrap="none" lIns="0" tIns="0" rIns="0" bIns="0" anchor="ctr" anchorCtr="1"/>
          <a:lstStyle/>
          <a:p>
            <a:pPr algn="ctr"/>
            <a:fld id="{4B7796DD-5830-4CD0-9C6E-4036CFD6B776}" type="slidenum">
              <a:rPr lang="en-US" sz="1400">
                <a:solidFill>
                  <a:srgbClr val="FFFFFF"/>
                </a:solidFill>
                <a:latin typeface="Times New Roman" pitchFamily="18" charset="0"/>
              </a:rPr>
              <a:pPr algn="ctr"/>
              <a:t>30</a:t>
            </a:fld>
            <a:endParaRPr lang="en-US" sz="1400">
              <a:solidFill>
                <a:srgbClr val="FFFFFF"/>
              </a:solidFill>
              <a:latin typeface="Times New Roman" pitchFamily="18" charset="0"/>
            </a:endParaRPr>
          </a:p>
        </p:txBody>
      </p:sp>
      <p:sp>
        <p:nvSpPr>
          <p:cNvPr id="31746" name="Rectangle 2"/>
          <p:cNvSpPr>
            <a:spLocks noGrp="1" noChangeArrowheads="1"/>
          </p:cNvSpPr>
          <p:nvPr>
            <p:ph type="title" idx="4294967295"/>
          </p:nvPr>
        </p:nvSpPr>
        <p:spPr>
          <a:xfrm>
            <a:off x="854606" y="301625"/>
            <a:ext cx="7556500" cy="1219200"/>
          </a:xfrm>
        </p:spPr>
        <p:txBody>
          <a:bodyPr bIns="91440"/>
          <a:lstStyle/>
          <a:p>
            <a:pPr eaLnBrk="1" hangingPunct="1">
              <a:buNone/>
            </a:pPr>
            <a:r>
              <a:rPr lang="en-US" sz="4000" i="1" dirty="0" smtClean="0">
                <a:solidFill>
                  <a:schemeClr val="tx1"/>
                </a:solidFill>
                <a:latin typeface="Times New Roman" pitchFamily="18" charset="0"/>
                <a:ea typeface="ＭＳ Ｐゴシック" pitchFamily="34" charset="-128"/>
              </a:rPr>
              <a:t>How can you help your students? </a:t>
            </a:r>
            <a:br>
              <a:rPr lang="en-US" sz="4000" i="1" dirty="0" smtClean="0">
                <a:solidFill>
                  <a:schemeClr val="tx1"/>
                </a:solidFill>
                <a:latin typeface="Times New Roman" pitchFamily="18" charset="0"/>
                <a:ea typeface="ＭＳ Ｐゴシック" pitchFamily="34" charset="-128"/>
              </a:rPr>
            </a:br>
            <a:r>
              <a:rPr lang="en-US" sz="4400" b="1" dirty="0" smtClean="0">
                <a:solidFill>
                  <a:schemeClr val="tx1"/>
                </a:solidFill>
                <a:latin typeface="Times New Roman" pitchFamily="18" charset="0"/>
                <a:ea typeface="ＭＳ Ｐゴシック" pitchFamily="34" charset="-128"/>
              </a:rPr>
              <a:t>The SIOP</a:t>
            </a:r>
            <a:r>
              <a:rPr lang="en-US" sz="4400" b="1" baseline="30000" dirty="0" smtClean="0">
                <a:solidFill>
                  <a:schemeClr val="tx1"/>
                </a:solidFill>
                <a:latin typeface="Times New Roman" pitchFamily="18" charset="0"/>
                <a:ea typeface="ＭＳ Ｐゴシック" pitchFamily="34" charset="-128"/>
              </a:rPr>
              <a:t>®</a:t>
            </a:r>
            <a:r>
              <a:rPr lang="en-US" sz="4400" b="1" dirty="0" smtClean="0">
                <a:solidFill>
                  <a:schemeClr val="tx1"/>
                </a:solidFill>
                <a:latin typeface="Times New Roman" pitchFamily="18" charset="0"/>
                <a:ea typeface="ＭＳ Ｐゴシック" pitchFamily="34" charset="-128"/>
              </a:rPr>
              <a:t> Model</a:t>
            </a:r>
            <a:endParaRPr lang="en-US" sz="4000" b="1" dirty="0" smtClean="0">
              <a:solidFill>
                <a:schemeClr val="tx1"/>
              </a:solidFill>
              <a:latin typeface="Times New Roman" pitchFamily="18" charset="0"/>
              <a:ea typeface="ＭＳ Ｐゴシック" pitchFamily="34" charset="-128"/>
            </a:endParaRPr>
          </a:p>
        </p:txBody>
      </p:sp>
      <p:sp>
        <p:nvSpPr>
          <p:cNvPr id="31748" name="Rectangle 3"/>
          <p:cNvSpPr>
            <a:spLocks noGrp="1" noChangeArrowheads="1"/>
          </p:cNvSpPr>
          <p:nvPr>
            <p:ph type="subTitle" idx="4294967295"/>
          </p:nvPr>
        </p:nvSpPr>
        <p:spPr>
          <a:xfrm>
            <a:off x="884549" y="1984375"/>
            <a:ext cx="7927975" cy="927100"/>
          </a:xfrm>
        </p:spPr>
        <p:txBody>
          <a:bodyPr/>
          <a:lstStyle/>
          <a:p>
            <a:pPr marL="273050" indent="-273050" eaLnBrk="1" hangingPunct="1">
              <a:lnSpc>
                <a:spcPct val="90000"/>
              </a:lnSpc>
              <a:buFont typeface="Wingdings" pitchFamily="2" charset="2"/>
              <a:buNone/>
            </a:pPr>
            <a:r>
              <a:rPr lang="en-US" sz="2400" b="1" dirty="0" smtClean="0">
                <a:solidFill>
                  <a:srgbClr val="FF0000"/>
                </a:solidFill>
                <a:ea typeface="ＭＳ Ｐゴシック" pitchFamily="34" charset="-128"/>
              </a:rPr>
              <a:t>  </a:t>
            </a:r>
            <a:r>
              <a:rPr lang="en-US" sz="3200" b="1" dirty="0" smtClean="0">
                <a:solidFill>
                  <a:srgbClr val="FF0000"/>
                </a:solidFill>
                <a:latin typeface="Times New Roman" pitchFamily="18" charset="0"/>
                <a:ea typeface="ＭＳ Ｐゴシック" pitchFamily="34" charset="-128"/>
              </a:rPr>
              <a:t>Sheltered Instruction Observation Protocol</a:t>
            </a:r>
          </a:p>
        </p:txBody>
      </p:sp>
      <p:pic>
        <p:nvPicPr>
          <p:cNvPr id="31749" name="Picture 4"/>
          <p:cNvPicPr>
            <a:picLocks noChangeAspect="1" noChangeArrowheads="1"/>
          </p:cNvPicPr>
          <p:nvPr/>
        </p:nvPicPr>
        <p:blipFill>
          <a:blip r:embed="rId3"/>
          <a:srcRect/>
          <a:stretch>
            <a:fillRect/>
          </a:stretch>
        </p:blipFill>
        <p:spPr bwMode="auto">
          <a:xfrm rot="-675360">
            <a:off x="2514600" y="3471863"/>
            <a:ext cx="1730375" cy="2303462"/>
          </a:xfrm>
          <a:prstGeom prst="rect">
            <a:avLst/>
          </a:prstGeom>
          <a:noFill/>
          <a:ln w="9525">
            <a:noFill/>
            <a:miter lim="800000"/>
            <a:headEnd/>
            <a:tailEnd/>
          </a:ln>
        </p:spPr>
      </p:pic>
      <p:pic>
        <p:nvPicPr>
          <p:cNvPr id="31750" name="Picture 5"/>
          <p:cNvPicPr>
            <a:picLocks noChangeAspect="1" noChangeArrowheads="1"/>
          </p:cNvPicPr>
          <p:nvPr/>
        </p:nvPicPr>
        <p:blipFill>
          <a:blip r:embed="rId4"/>
          <a:srcRect/>
          <a:stretch>
            <a:fillRect/>
          </a:stretch>
        </p:blipFill>
        <p:spPr bwMode="auto">
          <a:xfrm rot="-782574">
            <a:off x="4876800" y="3848100"/>
            <a:ext cx="1752600" cy="2362200"/>
          </a:xfrm>
          <a:prstGeom prst="rect">
            <a:avLst/>
          </a:prstGeom>
          <a:noFill/>
          <a:ln w="9525">
            <a:noFill/>
            <a:miter lim="800000"/>
            <a:headEnd/>
            <a:tailEnd/>
          </a:ln>
        </p:spPr>
      </p:pic>
      <p:pic>
        <p:nvPicPr>
          <p:cNvPr id="31751" name="Picture 6"/>
          <p:cNvPicPr>
            <a:picLocks noChangeAspect="1" noChangeArrowheads="1"/>
          </p:cNvPicPr>
          <p:nvPr/>
        </p:nvPicPr>
        <p:blipFill>
          <a:blip r:embed="rId5"/>
          <a:srcRect/>
          <a:stretch>
            <a:fillRect/>
          </a:stretch>
        </p:blipFill>
        <p:spPr bwMode="auto">
          <a:xfrm rot="-654795">
            <a:off x="727075" y="4191000"/>
            <a:ext cx="1608138" cy="1463675"/>
          </a:xfrm>
          <a:prstGeom prst="rect">
            <a:avLst/>
          </a:prstGeom>
          <a:noFill/>
          <a:ln w="9525">
            <a:noFill/>
            <a:miter lim="800000"/>
            <a:headEnd/>
            <a:tailEnd/>
          </a:ln>
        </p:spPr>
      </p:pic>
      <p:pic>
        <p:nvPicPr>
          <p:cNvPr id="31752" name="Picture 9"/>
          <p:cNvPicPr>
            <a:picLocks noChangeAspect="1" noChangeArrowheads="1"/>
          </p:cNvPicPr>
          <p:nvPr/>
        </p:nvPicPr>
        <p:blipFill>
          <a:blip r:embed="rId6"/>
          <a:srcRect/>
          <a:stretch>
            <a:fillRect/>
          </a:stretch>
        </p:blipFill>
        <p:spPr bwMode="auto">
          <a:xfrm rot="919385">
            <a:off x="7431088" y="4922838"/>
            <a:ext cx="1189037" cy="1616075"/>
          </a:xfrm>
          <a:prstGeom prst="rect">
            <a:avLst/>
          </a:prstGeom>
          <a:noFill/>
          <a:ln w="9525">
            <a:noFill/>
            <a:miter lim="800000"/>
            <a:headEnd/>
            <a:tailEnd/>
          </a:ln>
        </p:spPr>
      </p:pic>
      <p:pic>
        <p:nvPicPr>
          <p:cNvPr id="31753" name="Picture 10"/>
          <p:cNvPicPr>
            <a:picLocks noChangeAspect="1" noChangeArrowheads="1"/>
          </p:cNvPicPr>
          <p:nvPr/>
        </p:nvPicPr>
        <p:blipFill>
          <a:blip r:embed="rId7"/>
          <a:srcRect/>
          <a:stretch>
            <a:fillRect/>
          </a:stretch>
        </p:blipFill>
        <p:spPr bwMode="auto">
          <a:xfrm rot="533133">
            <a:off x="7351713" y="3038475"/>
            <a:ext cx="1168400" cy="1555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Slide Number Placeholder 4"/>
          <p:cNvSpPr>
            <a:spLocks noGrp="1"/>
          </p:cNvSpPr>
          <p:nvPr>
            <p:ph type="sldNum" sz="quarter" idx="10"/>
          </p:nvPr>
        </p:nvSpPr>
        <p:spPr>
          <a:xfrm>
            <a:off x="146050" y="6210300"/>
            <a:ext cx="457200" cy="457200"/>
          </a:xfrm>
          <a:prstGeom prst="ellipse">
            <a:avLst/>
          </a:prstGeom>
          <a:noFill/>
        </p:spPr>
        <p:txBody>
          <a:bodyPr wrap="none" lIns="0" tIns="0" rIns="0" bIns="0" anchor="ctr" anchorCtr="1"/>
          <a:lstStyle/>
          <a:p>
            <a:pPr algn="ctr"/>
            <a:fld id="{2532FD12-11E1-4C59-B340-A5B3F6BFB106}" type="slidenum">
              <a:rPr lang="en-US" sz="1400">
                <a:solidFill>
                  <a:srgbClr val="FFFFFF"/>
                </a:solidFill>
                <a:latin typeface="Times New Roman" pitchFamily="18" charset="0"/>
              </a:rPr>
              <a:pPr algn="ctr"/>
              <a:t>31</a:t>
            </a:fld>
            <a:endParaRPr lang="en-US" sz="1400">
              <a:solidFill>
                <a:srgbClr val="FFFFFF"/>
              </a:solidFill>
              <a:latin typeface="Times New Roman" pitchFamily="18" charset="0"/>
            </a:endParaRPr>
          </a:p>
        </p:txBody>
      </p:sp>
      <p:sp>
        <p:nvSpPr>
          <p:cNvPr id="32770" name="Rectangle 2"/>
          <p:cNvSpPr>
            <a:spLocks noGrp="1" noChangeArrowheads="1"/>
          </p:cNvSpPr>
          <p:nvPr>
            <p:ph type="title" idx="4294967295"/>
          </p:nvPr>
        </p:nvSpPr>
        <p:spPr>
          <a:xfrm>
            <a:off x="1141412" y="76200"/>
            <a:ext cx="7773988" cy="1143000"/>
          </a:xfrm>
        </p:spPr>
        <p:txBody>
          <a:bodyPr bIns="91440"/>
          <a:lstStyle/>
          <a:p>
            <a:pPr eaLnBrk="1" hangingPunct="1">
              <a:buNone/>
            </a:pPr>
            <a:r>
              <a:rPr lang="en-US" sz="4400" dirty="0" smtClean="0">
                <a:solidFill>
                  <a:schemeClr val="tx1"/>
                </a:solidFill>
                <a:latin typeface="Times New Roman" pitchFamily="18" charset="0"/>
                <a:ea typeface="ＭＳ Ｐゴシック" pitchFamily="34" charset="-128"/>
              </a:rPr>
              <a:t>What is </a:t>
            </a:r>
            <a:r>
              <a:rPr lang="en-US" sz="4400" b="1" i="1" dirty="0" smtClean="0">
                <a:solidFill>
                  <a:schemeClr val="tx1"/>
                </a:solidFill>
                <a:latin typeface="Times New Roman" pitchFamily="18" charset="0"/>
                <a:ea typeface="ＭＳ Ｐゴシック" pitchFamily="34" charset="-128"/>
              </a:rPr>
              <a:t>Sheltered Instruction</a:t>
            </a:r>
            <a:r>
              <a:rPr lang="en-US" sz="4400" dirty="0" smtClean="0">
                <a:solidFill>
                  <a:schemeClr val="tx1"/>
                </a:solidFill>
                <a:latin typeface="Times New Roman" pitchFamily="18" charset="0"/>
                <a:ea typeface="ＭＳ Ｐゴシック" pitchFamily="34" charset="-128"/>
              </a:rPr>
              <a:t>?</a:t>
            </a:r>
          </a:p>
        </p:txBody>
      </p:sp>
      <p:sp>
        <p:nvSpPr>
          <p:cNvPr id="32772" name="Rectangle 3"/>
          <p:cNvSpPr>
            <a:spLocks noGrp="1" noChangeArrowheads="1"/>
          </p:cNvSpPr>
          <p:nvPr>
            <p:ph sz="quarter" idx="4294967295"/>
          </p:nvPr>
        </p:nvSpPr>
        <p:spPr>
          <a:xfrm>
            <a:off x="603250" y="1219200"/>
            <a:ext cx="6178550" cy="4362450"/>
          </a:xfrm>
        </p:spPr>
        <p:txBody>
          <a:bodyPr/>
          <a:lstStyle/>
          <a:p>
            <a:pPr eaLnBrk="1" hangingPunct="1">
              <a:buClr>
                <a:schemeClr val="tx1"/>
              </a:buClr>
              <a:buFontTx/>
              <a:buNone/>
            </a:pPr>
            <a:r>
              <a:rPr lang="en-US" sz="3200" dirty="0" smtClean="0">
                <a:ea typeface="ＭＳ Ｐゴシック" pitchFamily="34" charset="-128"/>
              </a:rPr>
              <a:t>    </a:t>
            </a:r>
            <a:r>
              <a:rPr lang="en-US" sz="3200" dirty="0" smtClean="0">
                <a:latin typeface="Times New Roman" pitchFamily="18" charset="0"/>
                <a:ea typeface="ＭＳ Ｐゴシック" pitchFamily="34" charset="-128"/>
              </a:rPr>
              <a:t>An approach for teaching </a:t>
            </a:r>
            <a:r>
              <a:rPr lang="en-US" sz="3200" b="1" dirty="0" smtClean="0">
                <a:solidFill>
                  <a:srgbClr val="00B050"/>
                </a:solidFill>
                <a:latin typeface="Times New Roman" pitchFamily="18" charset="0"/>
                <a:ea typeface="ＭＳ Ｐゴシック" pitchFamily="34" charset="-128"/>
              </a:rPr>
              <a:t>grade-level academic content</a:t>
            </a:r>
            <a:r>
              <a:rPr lang="en-US" sz="3200" dirty="0" smtClean="0">
                <a:latin typeface="Times New Roman" pitchFamily="18" charset="0"/>
                <a:ea typeface="ＭＳ Ｐゴシック" pitchFamily="34" charset="-128"/>
              </a:rPr>
              <a:t> to English learners </a:t>
            </a:r>
            <a:r>
              <a:rPr lang="en-US" sz="3200" b="1" dirty="0" smtClean="0">
                <a:solidFill>
                  <a:srgbClr val="990099"/>
                </a:solidFill>
                <a:latin typeface="Times New Roman" pitchFamily="18" charset="0"/>
                <a:ea typeface="ＭＳ Ｐゴシック" pitchFamily="34" charset="-128"/>
              </a:rPr>
              <a:t>in strategic</a:t>
            </a:r>
            <a:r>
              <a:rPr lang="en-US" sz="3200" b="1" dirty="0" smtClean="0">
                <a:latin typeface="Times New Roman" pitchFamily="18" charset="0"/>
                <a:ea typeface="ＭＳ Ｐゴシック" pitchFamily="34" charset="-128"/>
              </a:rPr>
              <a:t> </a:t>
            </a:r>
            <a:r>
              <a:rPr lang="en-US" sz="3200" dirty="0" smtClean="0">
                <a:latin typeface="Times New Roman" pitchFamily="18" charset="0"/>
                <a:ea typeface="ＭＳ Ｐゴシック" pitchFamily="34" charset="-128"/>
              </a:rPr>
              <a:t>ways that make the subject matter concepts </a:t>
            </a:r>
            <a:r>
              <a:rPr lang="en-US" sz="3200" b="1" dirty="0" smtClean="0">
                <a:solidFill>
                  <a:srgbClr val="FF0000"/>
                </a:solidFill>
                <a:latin typeface="Times New Roman" pitchFamily="18" charset="0"/>
                <a:ea typeface="ＭＳ Ｐゴシック" pitchFamily="34" charset="-128"/>
              </a:rPr>
              <a:t>comprehensible</a:t>
            </a:r>
            <a:r>
              <a:rPr lang="en-US" sz="3200" dirty="0" smtClean="0">
                <a:latin typeface="Times New Roman" pitchFamily="18" charset="0"/>
                <a:ea typeface="ＭＳ Ｐゴシック" pitchFamily="34" charset="-128"/>
              </a:rPr>
              <a:t> while promoting the students’ </a:t>
            </a:r>
            <a:r>
              <a:rPr lang="en-US" sz="3200" b="1" dirty="0" smtClean="0">
                <a:solidFill>
                  <a:srgbClr val="0000CC"/>
                </a:solidFill>
                <a:latin typeface="Times New Roman" pitchFamily="18" charset="0"/>
                <a:ea typeface="ＭＳ Ｐゴシック" pitchFamily="34" charset="-128"/>
              </a:rPr>
              <a:t>English language development</a:t>
            </a:r>
            <a:r>
              <a:rPr lang="en-US" sz="3200" dirty="0" smtClean="0">
                <a:latin typeface="Times New Roman" pitchFamily="18" charset="0"/>
                <a:ea typeface="ＭＳ Ｐゴシック" pitchFamily="34" charset="-128"/>
              </a:rPr>
              <a:t>.</a:t>
            </a:r>
          </a:p>
        </p:txBody>
      </p:sp>
      <p:pic>
        <p:nvPicPr>
          <p:cNvPr id="8" name="Shape 64"/>
          <p:cNvPicPr preferRelativeResize="0"/>
          <p:nvPr/>
        </p:nvPicPr>
        <p:blipFill>
          <a:blip r:embed="rId3">
            <a:alphaModFix/>
          </a:blip>
          <a:stretch>
            <a:fillRect/>
          </a:stretch>
        </p:blipFill>
        <p:spPr>
          <a:xfrm>
            <a:off x="5832075" y="4234798"/>
            <a:ext cx="3083325" cy="2432701"/>
          </a:xfrm>
          <a:prstGeom prst="rect">
            <a:avLst/>
          </a:prstGeom>
          <a:noFill/>
          <a:ln>
            <a:noFill/>
          </a:ln>
        </p:spPr>
      </p:pic>
      <p:sp>
        <p:nvSpPr>
          <p:cNvPr id="9" name="Shape 65"/>
          <p:cNvSpPr txBox="1"/>
          <p:nvPr/>
        </p:nvSpPr>
        <p:spPr>
          <a:xfrm>
            <a:off x="7280400" y="6210300"/>
            <a:ext cx="1635000" cy="542699"/>
          </a:xfrm>
          <a:prstGeom prst="rect">
            <a:avLst/>
          </a:prstGeom>
          <a:noFill/>
          <a:ln>
            <a:noFill/>
          </a:ln>
        </p:spPr>
        <p:txBody>
          <a:bodyPr lIns="91425" tIns="91425" rIns="91425" bIns="91425" anchor="t" anchorCtr="0">
            <a:noAutofit/>
          </a:bodyPr>
          <a:lstStyle/>
          <a:p>
            <a:pPr>
              <a:spcBef>
                <a:spcPts val="0"/>
              </a:spcBef>
              <a:buNone/>
            </a:pPr>
            <a:r>
              <a:rPr lang="en" sz="1000" i="1" dirty="0"/>
              <a:t>image by waveavenue.com</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990599" y="0"/>
            <a:ext cx="7585075" cy="1520825"/>
          </a:xfrm>
        </p:spPr>
        <p:txBody>
          <a:bodyPr/>
          <a:lstStyle/>
          <a:p>
            <a:pPr>
              <a:buNone/>
            </a:pPr>
            <a:r>
              <a:rPr lang="en-US" dirty="0" smtClean="0">
                <a:ea typeface="ＭＳ Ｐゴシック" pitchFamily="34" charset="-128"/>
              </a:rPr>
              <a:t>Universal Design for Learning (UDL) &amp; </a:t>
            </a:r>
            <a:br>
              <a:rPr lang="en-US" dirty="0" smtClean="0">
                <a:ea typeface="ＭＳ Ｐゴシック" pitchFamily="34" charset="-128"/>
              </a:rPr>
            </a:br>
            <a:r>
              <a:rPr lang="en-US" dirty="0" smtClean="0">
                <a:ea typeface="ＭＳ Ｐゴシック" pitchFamily="34" charset="-128"/>
              </a:rPr>
              <a:t>SIOP makes learning easier for </a:t>
            </a:r>
            <a:r>
              <a:rPr lang="en-US" sz="3600" b="1" dirty="0" smtClean="0">
                <a:ea typeface="ＭＳ Ｐゴシック" pitchFamily="34" charset="-128"/>
              </a:rPr>
              <a:t>ALL</a:t>
            </a:r>
            <a:endParaRPr lang="en-US" b="1" dirty="0" smtClean="0">
              <a:ea typeface="ＭＳ Ｐゴシック" pitchFamily="34" charset="-128"/>
            </a:endParaRPr>
          </a:p>
        </p:txBody>
      </p:sp>
      <p:pic>
        <p:nvPicPr>
          <p:cNvPr id="34820" name="Picture 2" descr="C:\Users\Revae-Toshiba\AppData\Local\Microsoft\Windows\Temporary Internet Files\Content.IE5\QKWLM3G2\MP900438696[1].jpg"/>
          <p:cNvPicPr>
            <a:picLocks noGrp="1" noChangeAspect="1" noChangeArrowheads="1"/>
          </p:cNvPicPr>
          <p:nvPr>
            <p:ph idx="1"/>
          </p:nvPr>
        </p:nvPicPr>
        <p:blipFill>
          <a:blip r:embed="rId3"/>
          <a:srcRect/>
          <a:stretch>
            <a:fillRect/>
          </a:stretch>
        </p:blipFill>
        <p:spPr>
          <a:xfrm>
            <a:off x="304800" y="1905000"/>
            <a:ext cx="3108325" cy="4260850"/>
          </a:xfrm>
          <a:noFill/>
        </p:spPr>
      </p:pic>
      <p:sp>
        <p:nvSpPr>
          <p:cNvPr id="34819" name="Slide Number Placeholder 3"/>
          <p:cNvSpPr>
            <a:spLocks noGrp="1"/>
          </p:cNvSpPr>
          <p:nvPr>
            <p:ph type="sldNum" sz="quarter" idx="12"/>
          </p:nvPr>
        </p:nvSpPr>
        <p:spPr>
          <a:noFill/>
        </p:spPr>
        <p:txBody>
          <a:bodyPr/>
          <a:lstStyle/>
          <a:p>
            <a:fld id="{F84B6455-864D-426A-9A2F-D345B059F567}" type="slidenum">
              <a:rPr lang="en-US"/>
              <a:pPr/>
              <a:t>32</a:t>
            </a:fld>
            <a:endParaRPr lang="en-US" dirty="0"/>
          </a:p>
        </p:txBody>
      </p:sp>
      <p:pic>
        <p:nvPicPr>
          <p:cNvPr id="34821" name="Picture 3" descr="C:\Users\Revae-Toshiba\AppData\Local\Microsoft\Windows\Temporary Internet Files\Content.IE5\QKWLM3G2\MC900365658[1].wmf"/>
          <p:cNvPicPr>
            <a:picLocks noChangeAspect="1" noChangeArrowheads="1"/>
          </p:cNvPicPr>
          <p:nvPr/>
        </p:nvPicPr>
        <p:blipFill>
          <a:blip r:embed="rId4"/>
          <a:srcRect/>
          <a:stretch>
            <a:fillRect/>
          </a:stretch>
        </p:blipFill>
        <p:spPr bwMode="auto">
          <a:xfrm>
            <a:off x="6746875" y="1786731"/>
            <a:ext cx="2022475" cy="2643188"/>
          </a:xfrm>
          <a:prstGeom prst="rect">
            <a:avLst/>
          </a:prstGeom>
          <a:noFill/>
          <a:ln w="9525">
            <a:noFill/>
            <a:miter lim="800000"/>
            <a:headEnd/>
            <a:tailEnd/>
          </a:ln>
        </p:spPr>
      </p:pic>
      <p:pic>
        <p:nvPicPr>
          <p:cNvPr id="34822" name="Picture 5" descr="http://3.bp.blogspot.com/-b_mPlM6G5fE/TaFgYcuo6iI/AAAAAAAAGwk/IPBvOMMsG5s/s1600/a+voice+search.jpg"/>
          <p:cNvPicPr>
            <a:picLocks noChangeAspect="1" noChangeArrowheads="1"/>
          </p:cNvPicPr>
          <p:nvPr/>
        </p:nvPicPr>
        <p:blipFill>
          <a:blip r:embed="rId5"/>
          <a:srcRect/>
          <a:stretch>
            <a:fillRect/>
          </a:stretch>
        </p:blipFill>
        <p:spPr bwMode="auto">
          <a:xfrm>
            <a:off x="3413125" y="3492500"/>
            <a:ext cx="3333750" cy="2752725"/>
          </a:xfrm>
          <a:prstGeom prst="rect">
            <a:avLst/>
          </a:prstGeom>
          <a:noFill/>
          <a:ln w="9525">
            <a:noFill/>
            <a:miter lim="800000"/>
            <a:headEnd/>
            <a:tailEnd/>
          </a:ln>
        </p:spPr>
      </p:pic>
      <p:pic>
        <p:nvPicPr>
          <p:cNvPr id="34823" name="Picture 2" descr="http://1.bp.blogspot.com/-Z78pgyOOnA8/Tek8KpigNtI/AAAAAAAAAWU/u5VhFVP2nVo/s1600/robin-lane.jpg"/>
          <p:cNvPicPr>
            <a:picLocks noChangeAspect="1" noChangeArrowheads="1"/>
          </p:cNvPicPr>
          <p:nvPr/>
        </p:nvPicPr>
        <p:blipFill>
          <a:blip r:embed="rId6"/>
          <a:srcRect l="48378" t="50922" r="6786" b="12206"/>
          <a:stretch>
            <a:fillRect/>
          </a:stretch>
        </p:blipFill>
        <p:spPr bwMode="auto">
          <a:xfrm>
            <a:off x="3413125" y="1520825"/>
            <a:ext cx="2895600" cy="15875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Slide Number Placeholder 4"/>
          <p:cNvSpPr>
            <a:spLocks noGrp="1"/>
          </p:cNvSpPr>
          <p:nvPr>
            <p:ph type="sldNum" sz="quarter" idx="10"/>
          </p:nvPr>
        </p:nvSpPr>
        <p:spPr>
          <a:xfrm>
            <a:off x="146050" y="6210300"/>
            <a:ext cx="457200" cy="457200"/>
          </a:xfrm>
          <a:prstGeom prst="ellipse">
            <a:avLst/>
          </a:prstGeom>
          <a:noFill/>
        </p:spPr>
        <p:txBody>
          <a:bodyPr wrap="none" lIns="0" tIns="0" rIns="0" bIns="0" anchor="ctr" anchorCtr="1"/>
          <a:lstStyle/>
          <a:p>
            <a:pPr algn="ctr"/>
            <a:fld id="{45F99EB3-267A-41AE-B150-CB734FE17741}" type="slidenum">
              <a:rPr lang="en-US" sz="1400">
                <a:solidFill>
                  <a:srgbClr val="FFFFFF"/>
                </a:solidFill>
                <a:latin typeface="Times New Roman" pitchFamily="18" charset="0"/>
              </a:rPr>
              <a:pPr algn="ctr"/>
              <a:t>33</a:t>
            </a:fld>
            <a:endParaRPr lang="en-US" sz="1400">
              <a:solidFill>
                <a:srgbClr val="FFFFFF"/>
              </a:solidFill>
              <a:latin typeface="Times New Roman" pitchFamily="18" charset="0"/>
            </a:endParaRPr>
          </a:p>
        </p:txBody>
      </p:sp>
      <p:sp>
        <p:nvSpPr>
          <p:cNvPr id="112642" name="Rectangle 2"/>
          <p:cNvSpPr>
            <a:spLocks noGrp="1" noChangeArrowheads="1"/>
          </p:cNvSpPr>
          <p:nvPr>
            <p:ph type="title" idx="4294967295"/>
          </p:nvPr>
        </p:nvSpPr>
        <p:spPr>
          <a:xfrm>
            <a:off x="1066800" y="0"/>
            <a:ext cx="7772400" cy="1143000"/>
          </a:xfrm>
        </p:spPr>
        <p:txBody>
          <a:bodyPr bIns="91440"/>
          <a:lstStyle/>
          <a:p>
            <a:pPr eaLnBrk="1" hangingPunct="1">
              <a:buNone/>
            </a:pPr>
            <a:r>
              <a:rPr lang="en-US" sz="4000" dirty="0" smtClean="0">
                <a:solidFill>
                  <a:schemeClr val="tx1"/>
                </a:solidFill>
                <a:latin typeface="Times New Roman" pitchFamily="18" charset="0"/>
                <a:ea typeface="ＭＳ Ｐゴシック" pitchFamily="34" charset="-128"/>
              </a:rPr>
              <a:t>The SIOP</a:t>
            </a:r>
            <a:r>
              <a:rPr lang="en-US" sz="4000" baseline="30000" dirty="0" smtClean="0">
                <a:solidFill>
                  <a:schemeClr val="tx1"/>
                </a:solidFill>
                <a:latin typeface="Times New Roman" pitchFamily="18" charset="0"/>
                <a:ea typeface="ＭＳ Ｐゴシック" pitchFamily="34" charset="-128"/>
              </a:rPr>
              <a:t>®</a:t>
            </a:r>
            <a:r>
              <a:rPr lang="en-US" sz="4000" dirty="0" smtClean="0">
                <a:solidFill>
                  <a:schemeClr val="tx1"/>
                </a:solidFill>
                <a:latin typeface="Times New Roman" pitchFamily="18" charset="0"/>
                <a:ea typeface="ＭＳ Ｐゴシック" pitchFamily="34" charset="-128"/>
              </a:rPr>
              <a:t> Model Components</a:t>
            </a:r>
          </a:p>
        </p:txBody>
      </p:sp>
      <p:sp>
        <p:nvSpPr>
          <p:cNvPr id="112643" name="Rectangle 3"/>
          <p:cNvSpPr>
            <a:spLocks noGrp="1" noChangeArrowheads="1"/>
          </p:cNvSpPr>
          <p:nvPr>
            <p:ph sz="quarter" idx="4294967295"/>
          </p:nvPr>
        </p:nvSpPr>
        <p:spPr>
          <a:xfrm>
            <a:off x="838200" y="1766265"/>
            <a:ext cx="8001000" cy="3876675"/>
          </a:xfrm>
        </p:spPr>
        <p:txBody>
          <a:bodyPr/>
          <a:lstStyle/>
          <a:p>
            <a:pPr eaLnBrk="1" hangingPunct="1">
              <a:lnSpc>
                <a:spcPct val="90000"/>
              </a:lnSpc>
              <a:buFontTx/>
              <a:buChar char="•"/>
            </a:pPr>
            <a:r>
              <a:rPr lang="en-US" sz="2800" dirty="0" smtClean="0">
                <a:latin typeface="Times New Roman" pitchFamily="18" charset="0"/>
                <a:ea typeface="ＭＳ Ｐゴシック" pitchFamily="34" charset="-128"/>
              </a:rPr>
              <a:t>Lesson Preparation</a:t>
            </a:r>
          </a:p>
          <a:p>
            <a:pPr eaLnBrk="1" hangingPunct="1">
              <a:lnSpc>
                <a:spcPct val="90000"/>
              </a:lnSpc>
              <a:buFontTx/>
              <a:buChar char="•"/>
            </a:pPr>
            <a:r>
              <a:rPr lang="en-US" sz="2800" dirty="0" smtClean="0">
                <a:latin typeface="Times New Roman" pitchFamily="18" charset="0"/>
                <a:ea typeface="ＭＳ Ｐゴシック" pitchFamily="34" charset="-128"/>
              </a:rPr>
              <a:t>Building Background</a:t>
            </a:r>
          </a:p>
          <a:p>
            <a:pPr eaLnBrk="1" hangingPunct="1">
              <a:lnSpc>
                <a:spcPct val="90000"/>
              </a:lnSpc>
              <a:buFontTx/>
              <a:buChar char="•"/>
            </a:pPr>
            <a:r>
              <a:rPr lang="en-US" sz="2800" dirty="0" smtClean="0">
                <a:latin typeface="Times New Roman" pitchFamily="18" charset="0"/>
                <a:ea typeface="ＭＳ Ｐゴシック" pitchFamily="34" charset="-128"/>
              </a:rPr>
              <a:t>Comprehensible Input</a:t>
            </a:r>
          </a:p>
          <a:p>
            <a:pPr eaLnBrk="1" hangingPunct="1">
              <a:lnSpc>
                <a:spcPct val="90000"/>
              </a:lnSpc>
              <a:buFontTx/>
              <a:buChar char="•"/>
            </a:pPr>
            <a:r>
              <a:rPr lang="en-US" sz="2800" dirty="0" smtClean="0">
                <a:latin typeface="Times New Roman" pitchFamily="18" charset="0"/>
                <a:ea typeface="ＭＳ Ｐゴシック" pitchFamily="34" charset="-128"/>
              </a:rPr>
              <a:t>Strategies</a:t>
            </a:r>
          </a:p>
          <a:p>
            <a:pPr eaLnBrk="1" hangingPunct="1">
              <a:lnSpc>
                <a:spcPct val="90000"/>
              </a:lnSpc>
              <a:buFontTx/>
              <a:buChar char="•"/>
            </a:pPr>
            <a:r>
              <a:rPr lang="en-US" sz="2800" dirty="0" smtClean="0">
                <a:latin typeface="Times New Roman" pitchFamily="18" charset="0"/>
                <a:ea typeface="ＭＳ Ｐゴシック" pitchFamily="34" charset="-128"/>
              </a:rPr>
              <a:t>Interaction</a:t>
            </a:r>
          </a:p>
          <a:p>
            <a:pPr eaLnBrk="1" hangingPunct="1">
              <a:lnSpc>
                <a:spcPct val="90000"/>
              </a:lnSpc>
              <a:buFontTx/>
              <a:buChar char="•"/>
            </a:pPr>
            <a:r>
              <a:rPr lang="en-US" sz="2800" dirty="0" smtClean="0">
                <a:latin typeface="Times New Roman" pitchFamily="18" charset="0"/>
                <a:ea typeface="ＭＳ Ｐゴシック" pitchFamily="34" charset="-128"/>
              </a:rPr>
              <a:t>Practice and Application</a:t>
            </a:r>
          </a:p>
          <a:p>
            <a:pPr eaLnBrk="1" hangingPunct="1">
              <a:lnSpc>
                <a:spcPct val="90000"/>
              </a:lnSpc>
              <a:buFontTx/>
              <a:buChar char="•"/>
            </a:pPr>
            <a:r>
              <a:rPr lang="en-US" sz="2800" dirty="0" smtClean="0">
                <a:latin typeface="Times New Roman" pitchFamily="18" charset="0"/>
                <a:ea typeface="ＭＳ Ｐゴシック" pitchFamily="34" charset="-128"/>
              </a:rPr>
              <a:t>Lesson Delivery</a:t>
            </a:r>
          </a:p>
          <a:p>
            <a:pPr eaLnBrk="1" hangingPunct="1">
              <a:lnSpc>
                <a:spcPct val="90000"/>
              </a:lnSpc>
              <a:buFontTx/>
              <a:buChar char="•"/>
            </a:pPr>
            <a:r>
              <a:rPr lang="en-US" sz="2800" dirty="0" smtClean="0">
                <a:latin typeface="Times New Roman" pitchFamily="18" charset="0"/>
                <a:ea typeface="ＭＳ Ｐゴシック" pitchFamily="34" charset="-128"/>
              </a:rPr>
              <a:t>Review / Assessment</a:t>
            </a:r>
          </a:p>
          <a:p>
            <a:pPr eaLnBrk="1" hangingPunct="1">
              <a:lnSpc>
                <a:spcPct val="90000"/>
              </a:lnSpc>
            </a:pPr>
            <a:endParaRPr lang="en-US" sz="2900" dirty="0" smtClean="0">
              <a:ea typeface="ＭＳ Ｐゴシック" pitchFamily="34" charset="-128"/>
            </a:endParaRPr>
          </a:p>
        </p:txBody>
      </p:sp>
      <p:pic>
        <p:nvPicPr>
          <p:cNvPr id="33797" name="Picture 4"/>
          <p:cNvPicPr>
            <a:picLocks noChangeAspect="1" noChangeArrowheads="1"/>
          </p:cNvPicPr>
          <p:nvPr/>
        </p:nvPicPr>
        <p:blipFill>
          <a:blip r:embed="rId3"/>
          <a:srcRect/>
          <a:stretch>
            <a:fillRect/>
          </a:stretch>
        </p:blipFill>
        <p:spPr bwMode="auto">
          <a:xfrm rot="-782574">
            <a:off x="5647368" y="4309189"/>
            <a:ext cx="1643257" cy="2201280"/>
          </a:xfrm>
          <a:prstGeom prst="rect">
            <a:avLst/>
          </a:prstGeom>
          <a:noFill/>
          <a:ln w="9525">
            <a:noFill/>
            <a:miter lim="800000"/>
            <a:headEnd/>
            <a:tailEnd/>
          </a:ln>
        </p:spPr>
      </p:pic>
      <p:pic>
        <p:nvPicPr>
          <p:cNvPr id="6" name="Shape 78"/>
          <p:cNvPicPr preferRelativeResize="0"/>
          <p:nvPr/>
        </p:nvPicPr>
        <p:blipFill>
          <a:blip r:embed="rId4">
            <a:alphaModFix/>
          </a:blip>
          <a:stretch>
            <a:fillRect/>
          </a:stretch>
        </p:blipFill>
        <p:spPr>
          <a:xfrm>
            <a:off x="5420172" y="1143000"/>
            <a:ext cx="3096088" cy="2892285"/>
          </a:xfrm>
          <a:prstGeom prst="rect">
            <a:avLst/>
          </a:prstGeom>
          <a:noFill/>
          <a:ln>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2642"/>
                                        </p:tgtEl>
                                        <p:attrNameLst>
                                          <p:attrName>style.visibility</p:attrName>
                                        </p:attrNameLst>
                                      </p:cBhvr>
                                      <p:to>
                                        <p:strVal val="visible"/>
                                      </p:to>
                                    </p:set>
                                    <p:animEffect transition="in" filter="fade">
                                      <p:cBhvr>
                                        <p:cTn id="7" dur="2000"/>
                                        <p:tgtEl>
                                          <p:spTgt spid="11264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2643">
                                            <p:txEl>
                                              <p:pRg st="0" end="0"/>
                                            </p:txEl>
                                          </p:spTgt>
                                        </p:tgtEl>
                                        <p:attrNameLst>
                                          <p:attrName>style.visibility</p:attrName>
                                        </p:attrNameLst>
                                      </p:cBhvr>
                                      <p:to>
                                        <p:strVal val="visible"/>
                                      </p:to>
                                    </p:set>
                                    <p:animEffect transition="in" filter="fade">
                                      <p:cBhvr>
                                        <p:cTn id="11" dur="1000"/>
                                        <p:tgtEl>
                                          <p:spTgt spid="112643">
                                            <p:txEl>
                                              <p:pRg st="0" end="0"/>
                                            </p:txEl>
                                          </p:spTgt>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112643">
                                            <p:txEl>
                                              <p:pRg st="1" end="1"/>
                                            </p:txEl>
                                          </p:spTgt>
                                        </p:tgtEl>
                                        <p:attrNameLst>
                                          <p:attrName>style.visibility</p:attrName>
                                        </p:attrNameLst>
                                      </p:cBhvr>
                                      <p:to>
                                        <p:strVal val="visible"/>
                                      </p:to>
                                    </p:set>
                                    <p:animEffect transition="in" filter="fade">
                                      <p:cBhvr>
                                        <p:cTn id="15" dur="1000"/>
                                        <p:tgtEl>
                                          <p:spTgt spid="112643">
                                            <p:txEl>
                                              <p:pRg st="1" end="1"/>
                                            </p:txEl>
                                          </p:spTgt>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2643">
                                            <p:txEl>
                                              <p:pRg st="2" end="2"/>
                                            </p:txEl>
                                          </p:spTgt>
                                        </p:tgtEl>
                                        <p:attrNameLst>
                                          <p:attrName>style.visibility</p:attrName>
                                        </p:attrNameLst>
                                      </p:cBhvr>
                                      <p:to>
                                        <p:strVal val="visible"/>
                                      </p:to>
                                    </p:set>
                                    <p:animEffect transition="in" filter="fade">
                                      <p:cBhvr>
                                        <p:cTn id="19" dur="1000"/>
                                        <p:tgtEl>
                                          <p:spTgt spid="112643">
                                            <p:txEl>
                                              <p:pRg st="2" end="2"/>
                                            </p:txEl>
                                          </p:spTgt>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112643">
                                            <p:txEl>
                                              <p:pRg st="3" end="3"/>
                                            </p:txEl>
                                          </p:spTgt>
                                        </p:tgtEl>
                                        <p:attrNameLst>
                                          <p:attrName>style.visibility</p:attrName>
                                        </p:attrNameLst>
                                      </p:cBhvr>
                                      <p:to>
                                        <p:strVal val="visible"/>
                                      </p:to>
                                    </p:set>
                                    <p:animEffect transition="in" filter="fade">
                                      <p:cBhvr>
                                        <p:cTn id="23" dur="1000"/>
                                        <p:tgtEl>
                                          <p:spTgt spid="112643">
                                            <p:txEl>
                                              <p:pRg st="3" end="3"/>
                                            </p:txEl>
                                          </p:spTgt>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12643">
                                            <p:txEl>
                                              <p:pRg st="4" end="4"/>
                                            </p:txEl>
                                          </p:spTgt>
                                        </p:tgtEl>
                                        <p:attrNameLst>
                                          <p:attrName>style.visibility</p:attrName>
                                        </p:attrNameLst>
                                      </p:cBhvr>
                                      <p:to>
                                        <p:strVal val="visible"/>
                                      </p:to>
                                    </p:set>
                                    <p:animEffect transition="in" filter="fade">
                                      <p:cBhvr>
                                        <p:cTn id="27" dur="1000"/>
                                        <p:tgtEl>
                                          <p:spTgt spid="112643">
                                            <p:txEl>
                                              <p:pRg st="4" end="4"/>
                                            </p:txEl>
                                          </p:spTgt>
                                        </p:tgtEl>
                                      </p:cBhvr>
                                    </p:animEffect>
                                  </p:childTnLst>
                                </p:cTn>
                              </p:par>
                            </p:childTnLst>
                          </p:cTn>
                        </p:par>
                        <p:par>
                          <p:cTn id="28" fill="hold">
                            <p:stCondLst>
                              <p:cond delay="7000"/>
                            </p:stCondLst>
                            <p:childTnLst>
                              <p:par>
                                <p:cTn id="29" presetID="10" presetClass="entr" presetSubtype="0" fill="hold" grpId="0" nodeType="afterEffect">
                                  <p:stCondLst>
                                    <p:cond delay="0"/>
                                  </p:stCondLst>
                                  <p:childTnLst>
                                    <p:set>
                                      <p:cBhvr>
                                        <p:cTn id="30" dur="1" fill="hold">
                                          <p:stCondLst>
                                            <p:cond delay="0"/>
                                          </p:stCondLst>
                                        </p:cTn>
                                        <p:tgtEl>
                                          <p:spTgt spid="112643">
                                            <p:txEl>
                                              <p:pRg st="5" end="5"/>
                                            </p:txEl>
                                          </p:spTgt>
                                        </p:tgtEl>
                                        <p:attrNameLst>
                                          <p:attrName>style.visibility</p:attrName>
                                        </p:attrNameLst>
                                      </p:cBhvr>
                                      <p:to>
                                        <p:strVal val="visible"/>
                                      </p:to>
                                    </p:set>
                                    <p:animEffect transition="in" filter="fade">
                                      <p:cBhvr>
                                        <p:cTn id="31" dur="1000"/>
                                        <p:tgtEl>
                                          <p:spTgt spid="112643">
                                            <p:txEl>
                                              <p:pRg st="5" end="5"/>
                                            </p:txEl>
                                          </p:spTgt>
                                        </p:tgtEl>
                                      </p:cBhvr>
                                    </p:animEffect>
                                  </p:childTnLst>
                                </p:cTn>
                              </p:par>
                            </p:childTnLst>
                          </p:cTn>
                        </p:par>
                        <p:par>
                          <p:cTn id="32" fill="hold">
                            <p:stCondLst>
                              <p:cond delay="8000"/>
                            </p:stCondLst>
                            <p:childTnLst>
                              <p:par>
                                <p:cTn id="33" presetID="10" presetClass="entr" presetSubtype="0" fill="hold" grpId="0" nodeType="afterEffect">
                                  <p:stCondLst>
                                    <p:cond delay="0"/>
                                  </p:stCondLst>
                                  <p:childTnLst>
                                    <p:set>
                                      <p:cBhvr>
                                        <p:cTn id="34" dur="1" fill="hold">
                                          <p:stCondLst>
                                            <p:cond delay="0"/>
                                          </p:stCondLst>
                                        </p:cTn>
                                        <p:tgtEl>
                                          <p:spTgt spid="112643">
                                            <p:txEl>
                                              <p:pRg st="6" end="6"/>
                                            </p:txEl>
                                          </p:spTgt>
                                        </p:tgtEl>
                                        <p:attrNameLst>
                                          <p:attrName>style.visibility</p:attrName>
                                        </p:attrNameLst>
                                      </p:cBhvr>
                                      <p:to>
                                        <p:strVal val="visible"/>
                                      </p:to>
                                    </p:set>
                                    <p:animEffect transition="in" filter="fade">
                                      <p:cBhvr>
                                        <p:cTn id="35" dur="1000"/>
                                        <p:tgtEl>
                                          <p:spTgt spid="112643">
                                            <p:txEl>
                                              <p:pRg st="6" end="6"/>
                                            </p:txEl>
                                          </p:spTgt>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112643">
                                            <p:txEl>
                                              <p:pRg st="7" end="7"/>
                                            </p:txEl>
                                          </p:spTgt>
                                        </p:tgtEl>
                                        <p:attrNameLst>
                                          <p:attrName>style.visibility</p:attrName>
                                        </p:attrNameLst>
                                      </p:cBhvr>
                                      <p:to>
                                        <p:strVal val="visible"/>
                                      </p:to>
                                    </p:set>
                                    <p:animEffect transition="in" filter="fade">
                                      <p:cBhvr>
                                        <p:cTn id="39" dur="1000"/>
                                        <p:tgtEl>
                                          <p:spTgt spid="1126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p:bldP spid="11264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381000" y="1404938"/>
            <a:ext cx="8077200" cy="728662"/>
          </a:xfrm>
          <a:solidFill>
            <a:schemeClr val="tx2">
              <a:lumMod val="75000"/>
              <a:lumOff val="25000"/>
            </a:schemeClr>
          </a:solidFill>
        </p:spPr>
        <p:txBody>
          <a:bodyPr/>
          <a:lstStyle/>
          <a:p>
            <a:pPr>
              <a:defRPr/>
            </a:pPr>
            <a:r>
              <a:rPr lang="en-US" sz="4400" b="1" u="sng" dirty="0" smtClean="0">
                <a:solidFill>
                  <a:schemeClr val="bg1"/>
                </a:solidFill>
                <a:latin typeface="Clarendon" pitchFamily="18" charset="0"/>
                <a:ea typeface="ＭＳ Ｐゴシック" pitchFamily="-109" charset="-128"/>
              </a:rPr>
              <a:t>Lesson Preparation</a:t>
            </a:r>
            <a:r>
              <a:rPr lang="en-US" sz="4400" b="1" dirty="0" smtClean="0">
                <a:solidFill>
                  <a:schemeClr val="bg1"/>
                </a:solidFill>
                <a:latin typeface="Clarendon" pitchFamily="18" charset="0"/>
                <a:ea typeface="ＭＳ Ｐゴシック" pitchFamily="-109" charset="-128"/>
              </a:rPr>
              <a:t> Features</a:t>
            </a:r>
          </a:p>
        </p:txBody>
      </p:sp>
      <p:sp>
        <p:nvSpPr>
          <p:cNvPr id="36867"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36882" name="Slide Number Placeholder 17"/>
          <p:cNvSpPr>
            <a:spLocks noGrp="1"/>
          </p:cNvSpPr>
          <p:nvPr>
            <p:ph type="sldNum" sz="quarter" idx="4294967295"/>
          </p:nvPr>
        </p:nvSpPr>
        <p:spPr>
          <a:xfrm>
            <a:off x="7239000" y="6248400"/>
            <a:ext cx="1905000" cy="457200"/>
          </a:xfrm>
          <a:noFill/>
        </p:spPr>
        <p:txBody>
          <a:bodyPr/>
          <a:lstStyle/>
          <a:p>
            <a:fld id="{5E19495C-3E01-4A85-AA8A-3C240AEBC73E}" type="slidenum">
              <a:rPr lang="en-US"/>
              <a:pPr/>
              <a:t>34</a:t>
            </a:fld>
            <a:endParaRPr lang="en-US"/>
          </a:p>
        </p:txBody>
      </p:sp>
      <p:pic>
        <p:nvPicPr>
          <p:cNvPr id="36868" name="Picture 4" descr="j0288988"/>
          <p:cNvPicPr>
            <a:picLocks noChangeAspect="1" noChangeArrowheads="1"/>
          </p:cNvPicPr>
          <p:nvPr/>
        </p:nvPicPr>
        <p:blipFill>
          <a:blip r:embed="rId3"/>
          <a:srcRect/>
          <a:stretch>
            <a:fillRect/>
          </a:stretch>
        </p:blipFill>
        <p:spPr bwMode="auto">
          <a:xfrm>
            <a:off x="381000" y="152400"/>
            <a:ext cx="2667000" cy="1123950"/>
          </a:xfrm>
          <a:prstGeom prst="rect">
            <a:avLst/>
          </a:prstGeom>
          <a:noFill/>
          <a:ln w="9525">
            <a:noFill/>
            <a:miter lim="800000"/>
            <a:headEnd/>
            <a:tailEnd/>
          </a:ln>
        </p:spPr>
      </p:pic>
      <p:sp>
        <p:nvSpPr>
          <p:cNvPr id="36869" name="_s1035"/>
          <p:cNvSpPr>
            <a:spLocks noChangeArrowheads="1"/>
          </p:cNvSpPr>
          <p:nvPr/>
        </p:nvSpPr>
        <p:spPr bwMode="auto">
          <a:xfrm>
            <a:off x="152400" y="2819400"/>
            <a:ext cx="3276600" cy="6858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a:t>Clearly Defined</a:t>
            </a:r>
          </a:p>
          <a:p>
            <a:pPr algn="ctr" eaLnBrk="1" hangingPunct="1"/>
            <a:r>
              <a:rPr lang="en-US" sz="2000" b="1"/>
              <a:t>Content Objectives </a:t>
            </a:r>
          </a:p>
        </p:txBody>
      </p:sp>
      <p:sp>
        <p:nvSpPr>
          <p:cNvPr id="36870" name="_s1036"/>
          <p:cNvSpPr>
            <a:spLocks noChangeArrowheads="1"/>
          </p:cNvSpPr>
          <p:nvPr/>
        </p:nvSpPr>
        <p:spPr bwMode="auto">
          <a:xfrm>
            <a:off x="381000" y="4419600"/>
            <a:ext cx="2851150" cy="12192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dirty="0" smtClean="0"/>
              <a:t>Appropriate</a:t>
            </a:r>
          </a:p>
          <a:p>
            <a:pPr algn="ctr" eaLnBrk="1" hangingPunct="1"/>
            <a:r>
              <a:rPr lang="en-US" sz="2000" b="1" dirty="0" smtClean="0"/>
              <a:t>Content </a:t>
            </a:r>
            <a:r>
              <a:rPr lang="en-US" sz="2000" b="1" dirty="0"/>
              <a:t>Concepts </a:t>
            </a:r>
          </a:p>
        </p:txBody>
      </p:sp>
      <p:sp>
        <p:nvSpPr>
          <p:cNvPr id="36871" name="_s1037"/>
          <p:cNvSpPr>
            <a:spLocks noChangeArrowheads="1"/>
          </p:cNvSpPr>
          <p:nvPr/>
        </p:nvSpPr>
        <p:spPr bwMode="auto">
          <a:xfrm>
            <a:off x="3352800" y="5105400"/>
            <a:ext cx="2468563" cy="12192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000" b="1"/>
              <a:t>Supplementary </a:t>
            </a:r>
          </a:p>
          <a:p>
            <a:pPr algn="ctr" eaLnBrk="1" hangingPunct="1"/>
            <a:r>
              <a:rPr lang="en-US" sz="2000" b="1"/>
              <a:t>Materials</a:t>
            </a:r>
          </a:p>
          <a:p>
            <a:pPr algn="ctr" eaLnBrk="1" hangingPunct="1"/>
            <a:endParaRPr lang="en-US" sz="2000" b="1"/>
          </a:p>
        </p:txBody>
      </p:sp>
      <p:sp>
        <p:nvSpPr>
          <p:cNvPr id="36872" name="Line 8"/>
          <p:cNvSpPr>
            <a:spLocks noChangeShapeType="1"/>
          </p:cNvSpPr>
          <p:nvPr/>
        </p:nvSpPr>
        <p:spPr bwMode="auto">
          <a:xfrm flipH="1">
            <a:off x="3048000" y="2133600"/>
            <a:ext cx="1066800" cy="914400"/>
          </a:xfrm>
          <a:prstGeom prst="line">
            <a:avLst/>
          </a:prstGeom>
          <a:noFill/>
          <a:ln w="41275">
            <a:solidFill>
              <a:schemeClr val="tx1"/>
            </a:solidFill>
            <a:round/>
            <a:headEnd/>
            <a:tailEnd type="oval" w="med" len="med"/>
          </a:ln>
        </p:spPr>
        <p:txBody>
          <a:bodyPr>
            <a:spAutoFit/>
          </a:bodyPr>
          <a:lstStyle/>
          <a:p>
            <a:endParaRPr lang="en-US"/>
          </a:p>
        </p:txBody>
      </p:sp>
      <p:sp>
        <p:nvSpPr>
          <p:cNvPr id="36873" name="Line 10"/>
          <p:cNvSpPr>
            <a:spLocks noChangeShapeType="1"/>
          </p:cNvSpPr>
          <p:nvPr/>
        </p:nvSpPr>
        <p:spPr bwMode="auto">
          <a:xfrm>
            <a:off x="4572000" y="2133600"/>
            <a:ext cx="0" cy="3048000"/>
          </a:xfrm>
          <a:prstGeom prst="line">
            <a:avLst/>
          </a:prstGeom>
          <a:noFill/>
          <a:ln w="41275">
            <a:solidFill>
              <a:schemeClr val="tx1"/>
            </a:solidFill>
            <a:round/>
            <a:headEnd/>
            <a:tailEnd type="oval" w="med" len="med"/>
          </a:ln>
        </p:spPr>
        <p:txBody>
          <a:bodyPr>
            <a:spAutoFit/>
          </a:bodyPr>
          <a:lstStyle/>
          <a:p>
            <a:endParaRPr lang="en-US"/>
          </a:p>
        </p:txBody>
      </p:sp>
      <p:sp>
        <p:nvSpPr>
          <p:cNvPr id="36874" name="_s1037"/>
          <p:cNvSpPr>
            <a:spLocks noChangeArrowheads="1"/>
          </p:cNvSpPr>
          <p:nvPr/>
        </p:nvSpPr>
        <p:spPr bwMode="auto">
          <a:xfrm>
            <a:off x="5943600" y="4419600"/>
            <a:ext cx="2819400" cy="12192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000" b="1"/>
              <a:t>Adapt </a:t>
            </a:r>
          </a:p>
          <a:p>
            <a:pPr algn="ctr" eaLnBrk="1" hangingPunct="1"/>
            <a:r>
              <a:rPr lang="en-US" sz="2000" b="1"/>
              <a:t>Mode of Instruction</a:t>
            </a:r>
          </a:p>
          <a:p>
            <a:pPr algn="ctr" eaLnBrk="1" hangingPunct="1"/>
            <a:endParaRPr lang="en-US" sz="2000" b="1"/>
          </a:p>
        </p:txBody>
      </p:sp>
      <p:sp>
        <p:nvSpPr>
          <p:cNvPr id="36875" name="_s1035"/>
          <p:cNvSpPr>
            <a:spLocks noChangeArrowheads="1"/>
          </p:cNvSpPr>
          <p:nvPr/>
        </p:nvSpPr>
        <p:spPr bwMode="auto">
          <a:xfrm>
            <a:off x="5715000" y="2743200"/>
            <a:ext cx="3048000" cy="12954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a:t>Plan</a:t>
            </a:r>
          </a:p>
          <a:p>
            <a:pPr algn="ctr" eaLnBrk="1" hangingPunct="1"/>
            <a:r>
              <a:rPr lang="en-US" sz="2000" b="1"/>
              <a:t>Meaningful Activities</a:t>
            </a:r>
          </a:p>
        </p:txBody>
      </p:sp>
      <p:sp>
        <p:nvSpPr>
          <p:cNvPr id="36876" name="Line 14"/>
          <p:cNvSpPr>
            <a:spLocks noChangeShapeType="1"/>
          </p:cNvSpPr>
          <p:nvPr/>
        </p:nvSpPr>
        <p:spPr bwMode="auto">
          <a:xfrm>
            <a:off x="4800600" y="2133600"/>
            <a:ext cx="1371600" cy="2514600"/>
          </a:xfrm>
          <a:prstGeom prst="line">
            <a:avLst/>
          </a:prstGeom>
          <a:noFill/>
          <a:ln w="41275">
            <a:solidFill>
              <a:schemeClr val="tx1"/>
            </a:solidFill>
            <a:round/>
            <a:headEnd/>
            <a:tailEnd type="oval" w="med" len="med"/>
          </a:ln>
        </p:spPr>
        <p:txBody>
          <a:bodyPr>
            <a:spAutoFit/>
          </a:bodyPr>
          <a:lstStyle/>
          <a:p>
            <a:endParaRPr lang="en-US"/>
          </a:p>
        </p:txBody>
      </p:sp>
      <p:sp>
        <p:nvSpPr>
          <p:cNvPr id="36877" name="_s1035"/>
          <p:cNvSpPr>
            <a:spLocks noChangeArrowheads="1"/>
          </p:cNvSpPr>
          <p:nvPr/>
        </p:nvSpPr>
        <p:spPr bwMode="auto">
          <a:xfrm>
            <a:off x="152400" y="3581400"/>
            <a:ext cx="3429000" cy="685800"/>
          </a:xfrm>
          <a:prstGeom prst="roundRect">
            <a:avLst>
              <a:gd name="adj" fmla="val 16667"/>
            </a:avLst>
          </a:prstGeom>
          <a:solidFill>
            <a:srgbClr val="6BF2F9"/>
          </a:solidFill>
          <a:ln w="9525">
            <a:solidFill>
              <a:schemeClr val="tx1"/>
            </a:solidFill>
            <a:round/>
            <a:headEnd/>
            <a:tailEnd/>
          </a:ln>
        </p:spPr>
        <p:txBody>
          <a:bodyPr wrap="none" lIns="0" tIns="0" rIns="0" bIns="0" anchor="ctr"/>
          <a:lstStyle/>
          <a:p>
            <a:pPr algn="ctr" eaLnBrk="1" hangingPunct="1"/>
            <a:r>
              <a:rPr lang="en-US" sz="2000" b="1"/>
              <a:t>Clearly Defined</a:t>
            </a:r>
          </a:p>
          <a:p>
            <a:pPr algn="ctr" eaLnBrk="1" hangingPunct="1"/>
            <a:r>
              <a:rPr lang="en-US" sz="2000" b="1"/>
              <a:t>Language Objectives </a:t>
            </a:r>
          </a:p>
        </p:txBody>
      </p:sp>
      <p:sp>
        <p:nvSpPr>
          <p:cNvPr id="36878" name="Line 16"/>
          <p:cNvSpPr>
            <a:spLocks noChangeShapeType="1"/>
          </p:cNvSpPr>
          <p:nvPr/>
        </p:nvSpPr>
        <p:spPr bwMode="auto">
          <a:xfrm flipH="1">
            <a:off x="3276600" y="2133600"/>
            <a:ext cx="990600" cy="1600200"/>
          </a:xfrm>
          <a:prstGeom prst="line">
            <a:avLst/>
          </a:prstGeom>
          <a:noFill/>
          <a:ln w="41275">
            <a:solidFill>
              <a:schemeClr val="tx1"/>
            </a:solidFill>
            <a:round/>
            <a:headEnd/>
            <a:tailEnd type="oval" w="med" len="med"/>
          </a:ln>
        </p:spPr>
        <p:txBody>
          <a:bodyPr>
            <a:spAutoFit/>
          </a:bodyPr>
          <a:lstStyle/>
          <a:p>
            <a:endParaRPr lang="en-US"/>
          </a:p>
        </p:txBody>
      </p:sp>
      <p:sp>
        <p:nvSpPr>
          <p:cNvPr id="36879" name="Line 17"/>
          <p:cNvSpPr>
            <a:spLocks noChangeShapeType="1"/>
          </p:cNvSpPr>
          <p:nvPr/>
        </p:nvSpPr>
        <p:spPr bwMode="auto">
          <a:xfrm flipH="1">
            <a:off x="3124200" y="2133600"/>
            <a:ext cx="1447800" cy="2514600"/>
          </a:xfrm>
          <a:prstGeom prst="line">
            <a:avLst/>
          </a:prstGeom>
          <a:noFill/>
          <a:ln w="41275">
            <a:solidFill>
              <a:schemeClr val="tx1"/>
            </a:solidFill>
            <a:round/>
            <a:headEnd/>
            <a:tailEnd type="oval" w="med" len="med"/>
          </a:ln>
        </p:spPr>
        <p:txBody>
          <a:bodyPr>
            <a:spAutoFit/>
          </a:bodyPr>
          <a:lstStyle/>
          <a:p>
            <a:endParaRPr lang="en-US"/>
          </a:p>
        </p:txBody>
      </p:sp>
      <p:sp>
        <p:nvSpPr>
          <p:cNvPr id="36880" name="Line 18"/>
          <p:cNvSpPr>
            <a:spLocks noChangeShapeType="1"/>
          </p:cNvSpPr>
          <p:nvPr/>
        </p:nvSpPr>
        <p:spPr bwMode="auto">
          <a:xfrm>
            <a:off x="5257800" y="2133600"/>
            <a:ext cx="762000" cy="990600"/>
          </a:xfrm>
          <a:prstGeom prst="line">
            <a:avLst/>
          </a:prstGeom>
          <a:noFill/>
          <a:ln w="41275">
            <a:solidFill>
              <a:schemeClr val="tx1"/>
            </a:solidFill>
            <a:round/>
            <a:headEnd/>
            <a:tailEnd type="oval"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228600" y="1295400"/>
            <a:ext cx="8458200" cy="762000"/>
          </a:xfrm>
          <a:solidFill>
            <a:schemeClr val="tx2">
              <a:lumMod val="75000"/>
              <a:lumOff val="25000"/>
            </a:schemeClr>
          </a:solidFill>
        </p:spPr>
        <p:txBody>
          <a:bodyPr/>
          <a:lstStyle/>
          <a:p>
            <a:pPr algn="ctr">
              <a:defRPr/>
            </a:pPr>
            <a:r>
              <a:rPr lang="en-US" sz="4000" b="1" u="sng" dirty="0" smtClean="0">
                <a:solidFill>
                  <a:schemeClr val="bg1"/>
                </a:solidFill>
                <a:latin typeface="Clarendon" pitchFamily="18" charset="0"/>
                <a:ea typeface="ＭＳ Ｐゴシック" pitchFamily="-109" charset="-128"/>
              </a:rPr>
              <a:t>Building Background</a:t>
            </a:r>
            <a:r>
              <a:rPr lang="en-US" sz="4000" b="1" dirty="0" smtClean="0">
                <a:solidFill>
                  <a:schemeClr val="bg1"/>
                </a:solidFill>
                <a:latin typeface="Clarendon" pitchFamily="18" charset="0"/>
                <a:ea typeface="ＭＳ Ｐゴシック" pitchFamily="-109" charset="-128"/>
              </a:rPr>
              <a:t> Features</a:t>
            </a:r>
          </a:p>
        </p:txBody>
      </p:sp>
      <p:sp>
        <p:nvSpPr>
          <p:cNvPr id="37891"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37907" name="Slide Number Placeholder 18"/>
          <p:cNvSpPr>
            <a:spLocks noGrp="1"/>
          </p:cNvSpPr>
          <p:nvPr>
            <p:ph type="sldNum" sz="quarter" idx="4294967295"/>
          </p:nvPr>
        </p:nvSpPr>
        <p:spPr>
          <a:xfrm>
            <a:off x="7239000" y="6248400"/>
            <a:ext cx="1905000" cy="457200"/>
          </a:xfrm>
          <a:noFill/>
        </p:spPr>
        <p:txBody>
          <a:bodyPr/>
          <a:lstStyle/>
          <a:p>
            <a:fld id="{501AB69B-D80D-4618-AD2D-AF65191A7DFF}" type="slidenum">
              <a:rPr lang="en-US"/>
              <a:pPr/>
              <a:t>35</a:t>
            </a:fld>
            <a:endParaRPr lang="en-US"/>
          </a:p>
        </p:txBody>
      </p:sp>
      <p:pic>
        <p:nvPicPr>
          <p:cNvPr id="37892" name="Picture 4" descr="j0288988"/>
          <p:cNvPicPr>
            <a:picLocks noChangeAspect="1" noChangeArrowheads="1"/>
          </p:cNvPicPr>
          <p:nvPr/>
        </p:nvPicPr>
        <p:blipFill>
          <a:blip r:embed="rId3"/>
          <a:srcRect/>
          <a:stretch>
            <a:fillRect/>
          </a:stretch>
        </p:blipFill>
        <p:spPr bwMode="auto">
          <a:xfrm>
            <a:off x="381000" y="228600"/>
            <a:ext cx="3048000" cy="1066800"/>
          </a:xfrm>
          <a:prstGeom prst="rect">
            <a:avLst/>
          </a:prstGeom>
          <a:noFill/>
          <a:ln w="9525">
            <a:noFill/>
            <a:miter lim="800000"/>
            <a:headEnd/>
            <a:tailEnd/>
          </a:ln>
        </p:spPr>
      </p:pic>
      <p:sp>
        <p:nvSpPr>
          <p:cNvPr id="37893"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37894" name="_s1035"/>
          <p:cNvSpPr>
            <a:spLocks noChangeArrowheads="1"/>
          </p:cNvSpPr>
          <p:nvPr/>
        </p:nvSpPr>
        <p:spPr bwMode="auto">
          <a:xfrm>
            <a:off x="228600" y="3124200"/>
            <a:ext cx="2468563"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a:t>Link to </a:t>
            </a:r>
          </a:p>
          <a:p>
            <a:pPr algn="ctr" eaLnBrk="1" hangingPunct="1"/>
            <a:r>
              <a:rPr lang="en-US" sz="2500" b="1"/>
              <a:t>Students’ </a:t>
            </a:r>
          </a:p>
          <a:p>
            <a:pPr algn="ctr" eaLnBrk="1" hangingPunct="1"/>
            <a:r>
              <a:rPr lang="en-US" sz="2500" b="1"/>
              <a:t>Background</a:t>
            </a:r>
          </a:p>
        </p:txBody>
      </p:sp>
      <p:sp>
        <p:nvSpPr>
          <p:cNvPr id="37895" name="_s1036"/>
          <p:cNvSpPr>
            <a:spLocks noChangeArrowheads="1"/>
          </p:cNvSpPr>
          <p:nvPr/>
        </p:nvSpPr>
        <p:spPr bwMode="auto">
          <a:xfrm>
            <a:off x="3124200" y="3657600"/>
            <a:ext cx="2470150"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2500" b="1"/>
              <a:t>Develop Key</a:t>
            </a:r>
          </a:p>
          <a:p>
            <a:pPr algn="ctr" eaLnBrk="1" hangingPunct="1"/>
            <a:r>
              <a:rPr lang="en-US" sz="2500" b="1"/>
              <a:t> Vocabulary</a:t>
            </a:r>
          </a:p>
        </p:txBody>
      </p:sp>
      <p:sp>
        <p:nvSpPr>
          <p:cNvPr id="37896" name="_s1037"/>
          <p:cNvSpPr>
            <a:spLocks noChangeArrowheads="1"/>
          </p:cNvSpPr>
          <p:nvPr/>
        </p:nvSpPr>
        <p:spPr bwMode="auto">
          <a:xfrm>
            <a:off x="6142038" y="3054350"/>
            <a:ext cx="2468562" cy="1663700"/>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500" b="1"/>
              <a:t>Link</a:t>
            </a:r>
          </a:p>
          <a:p>
            <a:pPr algn="ctr" eaLnBrk="1" hangingPunct="1"/>
            <a:r>
              <a:rPr lang="en-US" sz="2500" b="1"/>
              <a:t> Past + New</a:t>
            </a:r>
          </a:p>
          <a:p>
            <a:pPr algn="ctr" eaLnBrk="1" hangingPunct="1"/>
            <a:r>
              <a:rPr lang="en-US" sz="2500" b="1"/>
              <a:t> Learning</a:t>
            </a:r>
          </a:p>
          <a:p>
            <a:pPr algn="ctr" eaLnBrk="1" hangingPunct="1"/>
            <a:endParaRPr lang="en-US" sz="2500" b="1"/>
          </a:p>
        </p:txBody>
      </p:sp>
      <p:sp>
        <p:nvSpPr>
          <p:cNvPr id="37897" name="_s1038"/>
          <p:cNvSpPr>
            <a:spLocks noChangeArrowheads="1"/>
          </p:cNvSpPr>
          <p:nvPr/>
        </p:nvSpPr>
        <p:spPr bwMode="auto">
          <a:xfrm>
            <a:off x="533400" y="5638800"/>
            <a:ext cx="24685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a:t>Content Language</a:t>
            </a:r>
            <a:r>
              <a:rPr lang="en-US" sz="700" b="1"/>
              <a:t>	</a:t>
            </a:r>
          </a:p>
        </p:txBody>
      </p:sp>
      <p:sp>
        <p:nvSpPr>
          <p:cNvPr id="37898" name="_s1039"/>
          <p:cNvSpPr>
            <a:spLocks noChangeArrowheads="1"/>
          </p:cNvSpPr>
          <p:nvPr/>
        </p:nvSpPr>
        <p:spPr bwMode="auto">
          <a:xfrm>
            <a:off x="3200400" y="6208712"/>
            <a:ext cx="2470150"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dirty="0" smtClean="0"/>
              <a:t>Academic </a:t>
            </a:r>
            <a:r>
              <a:rPr lang="en-US" sz="1600" b="1" dirty="0"/>
              <a:t>Language</a:t>
            </a:r>
          </a:p>
        </p:txBody>
      </p:sp>
      <p:sp>
        <p:nvSpPr>
          <p:cNvPr id="37899" name="_s1040"/>
          <p:cNvSpPr>
            <a:spLocks noChangeArrowheads="1"/>
          </p:cNvSpPr>
          <p:nvPr/>
        </p:nvSpPr>
        <p:spPr bwMode="auto">
          <a:xfrm>
            <a:off x="6218237" y="5638800"/>
            <a:ext cx="2468563" cy="496888"/>
          </a:xfrm>
          <a:prstGeom prst="roundRect">
            <a:avLst>
              <a:gd name="adj" fmla="val 16667"/>
            </a:avLst>
          </a:prstGeom>
          <a:solidFill>
            <a:schemeClr val="accent1"/>
          </a:solidFill>
          <a:ln w="9525">
            <a:solidFill>
              <a:schemeClr val="tx1"/>
            </a:solidFill>
            <a:round/>
            <a:headEnd/>
            <a:tailEnd/>
          </a:ln>
        </p:spPr>
        <p:txBody>
          <a:bodyPr wrap="none" lIns="0" tIns="0" rIns="0" bIns="0" anchor="ctr"/>
          <a:lstStyle/>
          <a:p>
            <a:pPr algn="ctr" eaLnBrk="1" hangingPunct="1"/>
            <a:r>
              <a:rPr lang="en-US" sz="1600" b="1" dirty="0"/>
              <a:t>Multiple Meanings</a:t>
            </a:r>
          </a:p>
        </p:txBody>
      </p:sp>
      <p:sp>
        <p:nvSpPr>
          <p:cNvPr id="37900" name="Line 12"/>
          <p:cNvSpPr>
            <a:spLocks noChangeShapeType="1"/>
          </p:cNvSpPr>
          <p:nvPr/>
        </p:nvSpPr>
        <p:spPr bwMode="auto">
          <a:xfrm flipH="1">
            <a:off x="2514600" y="2667000"/>
            <a:ext cx="1295400" cy="914400"/>
          </a:xfrm>
          <a:prstGeom prst="line">
            <a:avLst/>
          </a:prstGeom>
          <a:noFill/>
          <a:ln w="41275">
            <a:solidFill>
              <a:schemeClr val="tx1"/>
            </a:solidFill>
            <a:round/>
            <a:headEnd/>
            <a:tailEnd type="oval" w="med" len="med"/>
          </a:ln>
        </p:spPr>
        <p:txBody>
          <a:bodyPr>
            <a:spAutoFit/>
          </a:bodyPr>
          <a:lstStyle/>
          <a:p>
            <a:endParaRPr lang="en-US"/>
          </a:p>
        </p:txBody>
      </p:sp>
      <p:sp>
        <p:nvSpPr>
          <p:cNvPr id="37901" name="Line 13"/>
          <p:cNvSpPr>
            <a:spLocks noChangeShapeType="1"/>
          </p:cNvSpPr>
          <p:nvPr/>
        </p:nvSpPr>
        <p:spPr bwMode="auto">
          <a:xfrm flipH="1">
            <a:off x="2362200" y="5181600"/>
            <a:ext cx="1066800" cy="457200"/>
          </a:xfrm>
          <a:prstGeom prst="line">
            <a:avLst/>
          </a:prstGeom>
          <a:noFill/>
          <a:ln w="41275">
            <a:solidFill>
              <a:schemeClr val="tx1"/>
            </a:solidFill>
            <a:round/>
            <a:headEnd/>
            <a:tailEnd type="oval" w="med" len="med"/>
          </a:ln>
        </p:spPr>
        <p:txBody>
          <a:bodyPr>
            <a:spAutoFit/>
          </a:bodyPr>
          <a:lstStyle/>
          <a:p>
            <a:endParaRPr lang="en-US"/>
          </a:p>
        </p:txBody>
      </p:sp>
      <p:sp>
        <p:nvSpPr>
          <p:cNvPr id="37902" name="Line 14"/>
          <p:cNvSpPr>
            <a:spLocks noChangeShapeType="1"/>
          </p:cNvSpPr>
          <p:nvPr/>
        </p:nvSpPr>
        <p:spPr bwMode="auto">
          <a:xfrm>
            <a:off x="4343400" y="5181600"/>
            <a:ext cx="0" cy="1066800"/>
          </a:xfrm>
          <a:prstGeom prst="line">
            <a:avLst/>
          </a:prstGeom>
          <a:noFill/>
          <a:ln w="41275">
            <a:solidFill>
              <a:schemeClr val="tx1"/>
            </a:solidFill>
            <a:round/>
            <a:headEnd/>
            <a:tailEnd type="oval" w="med" len="med"/>
          </a:ln>
        </p:spPr>
        <p:txBody>
          <a:bodyPr wrap="square">
            <a:spAutoFit/>
          </a:bodyPr>
          <a:lstStyle/>
          <a:p>
            <a:endParaRPr lang="en-US"/>
          </a:p>
        </p:txBody>
      </p:sp>
      <p:sp>
        <p:nvSpPr>
          <p:cNvPr id="37903" name="Line 15"/>
          <p:cNvSpPr>
            <a:spLocks noChangeShapeType="1"/>
          </p:cNvSpPr>
          <p:nvPr/>
        </p:nvSpPr>
        <p:spPr bwMode="auto">
          <a:xfrm>
            <a:off x="4267200" y="2667000"/>
            <a:ext cx="0" cy="1295400"/>
          </a:xfrm>
          <a:prstGeom prst="line">
            <a:avLst/>
          </a:prstGeom>
          <a:noFill/>
          <a:ln w="41275">
            <a:solidFill>
              <a:schemeClr val="tx1"/>
            </a:solidFill>
            <a:round/>
            <a:headEnd/>
            <a:tailEnd type="oval" w="med" len="med"/>
          </a:ln>
        </p:spPr>
        <p:txBody>
          <a:bodyPr>
            <a:spAutoFit/>
          </a:bodyPr>
          <a:lstStyle/>
          <a:p>
            <a:endParaRPr lang="en-US"/>
          </a:p>
        </p:txBody>
      </p:sp>
      <p:sp>
        <p:nvSpPr>
          <p:cNvPr id="37904" name="Line 16"/>
          <p:cNvSpPr>
            <a:spLocks noChangeShapeType="1"/>
          </p:cNvSpPr>
          <p:nvPr/>
        </p:nvSpPr>
        <p:spPr bwMode="auto">
          <a:xfrm>
            <a:off x="4648200" y="2667000"/>
            <a:ext cx="1493838" cy="533400"/>
          </a:xfrm>
          <a:prstGeom prst="line">
            <a:avLst/>
          </a:prstGeom>
          <a:noFill/>
          <a:ln w="41275">
            <a:solidFill>
              <a:schemeClr val="tx1"/>
            </a:solidFill>
            <a:round/>
            <a:headEnd/>
            <a:tailEnd type="oval" w="med" len="med"/>
          </a:ln>
        </p:spPr>
        <p:txBody>
          <a:bodyPr>
            <a:spAutoFit/>
          </a:bodyPr>
          <a:lstStyle/>
          <a:p>
            <a:endParaRPr lang="en-US"/>
          </a:p>
        </p:txBody>
      </p:sp>
      <p:sp>
        <p:nvSpPr>
          <p:cNvPr id="37905" name="Line 17"/>
          <p:cNvSpPr>
            <a:spLocks noChangeShapeType="1"/>
          </p:cNvSpPr>
          <p:nvPr/>
        </p:nvSpPr>
        <p:spPr bwMode="auto">
          <a:xfrm>
            <a:off x="5181600" y="5181600"/>
            <a:ext cx="990600" cy="457200"/>
          </a:xfrm>
          <a:prstGeom prst="line">
            <a:avLst/>
          </a:prstGeom>
          <a:noFill/>
          <a:ln w="41275">
            <a:solidFill>
              <a:schemeClr val="tx1"/>
            </a:solidFill>
            <a:round/>
            <a:headEnd/>
            <a:tailEnd type="oval"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762000" y="1223963"/>
            <a:ext cx="8077200" cy="757237"/>
          </a:xfrm>
          <a:solidFill>
            <a:schemeClr val="tx2">
              <a:lumMod val="75000"/>
              <a:lumOff val="25000"/>
            </a:schemeClr>
          </a:solidFill>
        </p:spPr>
        <p:txBody>
          <a:bodyPr/>
          <a:lstStyle/>
          <a:p>
            <a:pPr algn="ctr">
              <a:defRPr/>
            </a:pPr>
            <a:r>
              <a:rPr lang="en-US" sz="3600" b="1" u="sng" dirty="0" smtClean="0">
                <a:solidFill>
                  <a:schemeClr val="bg1"/>
                </a:solidFill>
                <a:latin typeface="Clarendon" pitchFamily="18" charset="0"/>
                <a:ea typeface="ＭＳ Ｐゴシック" pitchFamily="-109" charset="-128"/>
              </a:rPr>
              <a:t>Comprehensible Input </a:t>
            </a:r>
            <a:r>
              <a:rPr lang="en-US" sz="3600" b="1" dirty="0" smtClean="0">
                <a:solidFill>
                  <a:schemeClr val="bg1"/>
                </a:solidFill>
                <a:latin typeface="Clarendon" pitchFamily="18" charset="0"/>
                <a:ea typeface="ＭＳ Ｐゴシック" pitchFamily="-109" charset="-128"/>
              </a:rPr>
              <a:t> Features </a:t>
            </a:r>
          </a:p>
        </p:txBody>
      </p:sp>
      <p:sp>
        <p:nvSpPr>
          <p:cNvPr id="38915" name="Rectangle 3"/>
          <p:cNvSpPr>
            <a:spLocks noGrp="1" noChangeArrowheads="1"/>
          </p:cNvSpPr>
          <p:nvPr>
            <p:ph type="subTitle" idx="1"/>
          </p:nvPr>
        </p:nvSpPr>
        <p:spPr>
          <a:xfrm>
            <a:off x="3048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38931" name="Slide Number Placeholder 18"/>
          <p:cNvSpPr>
            <a:spLocks noGrp="1"/>
          </p:cNvSpPr>
          <p:nvPr>
            <p:ph type="sldNum" sz="quarter" idx="4294967295"/>
          </p:nvPr>
        </p:nvSpPr>
        <p:spPr>
          <a:xfrm>
            <a:off x="7239000" y="6248400"/>
            <a:ext cx="1905000" cy="457200"/>
          </a:xfrm>
          <a:noFill/>
        </p:spPr>
        <p:txBody>
          <a:bodyPr/>
          <a:lstStyle/>
          <a:p>
            <a:fld id="{E3F7D0DD-D661-4B1B-9776-FC01076F71F5}" type="slidenum">
              <a:rPr lang="en-US"/>
              <a:pPr/>
              <a:t>36</a:t>
            </a:fld>
            <a:endParaRPr lang="en-US"/>
          </a:p>
        </p:txBody>
      </p:sp>
      <p:pic>
        <p:nvPicPr>
          <p:cNvPr id="38916" name="Picture 4" descr="j0288988"/>
          <p:cNvPicPr>
            <a:picLocks noChangeAspect="1" noChangeArrowheads="1"/>
          </p:cNvPicPr>
          <p:nvPr/>
        </p:nvPicPr>
        <p:blipFill>
          <a:blip r:embed="rId2"/>
          <a:srcRect/>
          <a:stretch>
            <a:fillRect/>
          </a:stretch>
        </p:blipFill>
        <p:spPr bwMode="auto">
          <a:xfrm>
            <a:off x="304800" y="152400"/>
            <a:ext cx="2544763" cy="1071563"/>
          </a:xfrm>
          <a:prstGeom prst="rect">
            <a:avLst/>
          </a:prstGeom>
          <a:noFill/>
          <a:ln w="9525">
            <a:noFill/>
            <a:miter lim="800000"/>
            <a:headEnd/>
            <a:tailEnd/>
          </a:ln>
        </p:spPr>
      </p:pic>
      <p:sp>
        <p:nvSpPr>
          <p:cNvPr id="38917"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38918" name="_s1035"/>
          <p:cNvSpPr>
            <a:spLocks noChangeArrowheads="1"/>
          </p:cNvSpPr>
          <p:nvPr/>
        </p:nvSpPr>
        <p:spPr bwMode="auto">
          <a:xfrm>
            <a:off x="289718" y="3238500"/>
            <a:ext cx="2468563"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r>
              <a:rPr lang="en-US" sz="2500" b="1"/>
              <a:t>Appropriate </a:t>
            </a:r>
          </a:p>
          <a:p>
            <a:pPr algn="ctr" eaLnBrk="1" hangingPunct="1"/>
            <a:r>
              <a:rPr lang="en-US" sz="2500" b="1"/>
              <a:t>Speech</a:t>
            </a:r>
          </a:p>
        </p:txBody>
      </p:sp>
      <p:sp>
        <p:nvSpPr>
          <p:cNvPr id="38919" name="_s1036"/>
          <p:cNvSpPr>
            <a:spLocks noChangeArrowheads="1"/>
          </p:cNvSpPr>
          <p:nvPr/>
        </p:nvSpPr>
        <p:spPr bwMode="auto">
          <a:xfrm>
            <a:off x="3122613" y="3421063"/>
            <a:ext cx="2470150"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r>
              <a:rPr lang="en-US" sz="2500" b="1"/>
              <a:t>Clear </a:t>
            </a:r>
          </a:p>
          <a:p>
            <a:pPr algn="ctr" eaLnBrk="1" hangingPunct="1"/>
            <a:r>
              <a:rPr lang="en-US" sz="2500" b="1"/>
              <a:t>Explanation </a:t>
            </a:r>
          </a:p>
          <a:p>
            <a:pPr algn="ctr" eaLnBrk="1" hangingPunct="1"/>
            <a:r>
              <a:rPr lang="en-US" sz="2500" b="1"/>
              <a:t>of Academic </a:t>
            </a:r>
          </a:p>
          <a:p>
            <a:pPr algn="ctr" eaLnBrk="1" hangingPunct="1"/>
            <a:r>
              <a:rPr lang="en-US" sz="2500" b="1"/>
              <a:t>Tasks</a:t>
            </a:r>
            <a:r>
              <a:rPr lang="en-US" sz="2500"/>
              <a:t> </a:t>
            </a:r>
          </a:p>
        </p:txBody>
      </p:sp>
      <p:sp>
        <p:nvSpPr>
          <p:cNvPr id="38920" name="_s1037"/>
          <p:cNvSpPr>
            <a:spLocks noChangeArrowheads="1"/>
          </p:cNvSpPr>
          <p:nvPr/>
        </p:nvSpPr>
        <p:spPr bwMode="auto">
          <a:xfrm>
            <a:off x="6370637" y="3054350"/>
            <a:ext cx="2468563" cy="16637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1100"/>
          </a:p>
          <a:p>
            <a:pPr algn="ctr" eaLnBrk="1" hangingPunct="1"/>
            <a:endParaRPr lang="en-US" sz="2500" b="1"/>
          </a:p>
          <a:p>
            <a:pPr algn="ctr" eaLnBrk="1" hangingPunct="1"/>
            <a:r>
              <a:rPr lang="en-US" sz="2500" b="1"/>
              <a:t>A Variety of </a:t>
            </a:r>
          </a:p>
          <a:p>
            <a:pPr algn="ctr" eaLnBrk="1" hangingPunct="1"/>
            <a:r>
              <a:rPr lang="en-US" sz="2500" b="1"/>
              <a:t>Techniques</a:t>
            </a:r>
            <a:r>
              <a:rPr lang="en-US" sz="2500"/>
              <a:t> </a:t>
            </a:r>
          </a:p>
          <a:p>
            <a:pPr algn="ctr" eaLnBrk="1" hangingPunct="1"/>
            <a:endParaRPr lang="en-US" sz="2500"/>
          </a:p>
          <a:p>
            <a:pPr algn="ctr" eaLnBrk="1" hangingPunct="1"/>
            <a:endParaRPr lang="en-US" sz="2500"/>
          </a:p>
        </p:txBody>
      </p:sp>
      <p:sp>
        <p:nvSpPr>
          <p:cNvPr id="38921" name="Line 9"/>
          <p:cNvSpPr>
            <a:spLocks noChangeShapeType="1"/>
          </p:cNvSpPr>
          <p:nvPr/>
        </p:nvSpPr>
        <p:spPr bwMode="auto">
          <a:xfrm flipH="1">
            <a:off x="1981200" y="2095500"/>
            <a:ext cx="1447800" cy="1143000"/>
          </a:xfrm>
          <a:prstGeom prst="line">
            <a:avLst/>
          </a:prstGeom>
          <a:noFill/>
          <a:ln w="41275">
            <a:solidFill>
              <a:schemeClr val="tx1"/>
            </a:solidFill>
            <a:round/>
            <a:headEnd/>
            <a:tailEnd type="oval" w="med" len="med"/>
          </a:ln>
        </p:spPr>
        <p:txBody>
          <a:bodyPr wrap="square">
            <a:spAutoFit/>
          </a:bodyPr>
          <a:lstStyle/>
          <a:p>
            <a:endParaRPr lang="en-US"/>
          </a:p>
        </p:txBody>
      </p:sp>
      <p:sp>
        <p:nvSpPr>
          <p:cNvPr id="38922" name="Line 10"/>
          <p:cNvSpPr>
            <a:spLocks noChangeShapeType="1"/>
          </p:cNvSpPr>
          <p:nvPr/>
        </p:nvSpPr>
        <p:spPr bwMode="auto">
          <a:xfrm>
            <a:off x="1524000" y="4876800"/>
            <a:ext cx="0" cy="457200"/>
          </a:xfrm>
          <a:prstGeom prst="line">
            <a:avLst/>
          </a:prstGeom>
          <a:noFill/>
          <a:ln w="41275">
            <a:solidFill>
              <a:schemeClr val="tx1"/>
            </a:solidFill>
            <a:round/>
            <a:headEnd/>
            <a:tailEnd type="oval" w="med" len="med"/>
          </a:ln>
        </p:spPr>
        <p:txBody>
          <a:bodyPr>
            <a:spAutoFit/>
          </a:bodyPr>
          <a:lstStyle/>
          <a:p>
            <a:endParaRPr lang="en-US"/>
          </a:p>
        </p:txBody>
      </p:sp>
      <p:sp>
        <p:nvSpPr>
          <p:cNvPr id="38923" name="Line 11"/>
          <p:cNvSpPr>
            <a:spLocks noChangeShapeType="1"/>
          </p:cNvSpPr>
          <p:nvPr/>
        </p:nvSpPr>
        <p:spPr bwMode="auto">
          <a:xfrm>
            <a:off x="5592763" y="2133600"/>
            <a:ext cx="1295400" cy="914400"/>
          </a:xfrm>
          <a:prstGeom prst="line">
            <a:avLst/>
          </a:prstGeom>
          <a:noFill/>
          <a:ln w="41275">
            <a:solidFill>
              <a:schemeClr val="tx1"/>
            </a:solidFill>
            <a:round/>
            <a:headEnd/>
            <a:tailEnd type="oval" w="med" len="med"/>
          </a:ln>
        </p:spPr>
        <p:txBody>
          <a:bodyPr>
            <a:spAutoFit/>
          </a:bodyPr>
          <a:lstStyle/>
          <a:p>
            <a:endParaRPr lang="en-US"/>
          </a:p>
        </p:txBody>
      </p:sp>
      <p:sp>
        <p:nvSpPr>
          <p:cNvPr id="38924" name="_s1037"/>
          <p:cNvSpPr>
            <a:spLocks noChangeArrowheads="1"/>
          </p:cNvSpPr>
          <p:nvPr/>
        </p:nvSpPr>
        <p:spPr bwMode="auto">
          <a:xfrm>
            <a:off x="3124200" y="5562600"/>
            <a:ext cx="2468563" cy="838200"/>
          </a:xfrm>
          <a:prstGeom prst="roundRect">
            <a:avLst>
              <a:gd name="adj" fmla="val 16667"/>
            </a:avLst>
          </a:prstGeom>
          <a:solidFill>
            <a:schemeClr val="bg2">
              <a:lumMod val="75000"/>
            </a:schemeClr>
          </a:solidFill>
          <a:ln w="9525">
            <a:solidFill>
              <a:schemeClr val="tx1"/>
            </a:solidFill>
            <a:round/>
            <a:headEnd/>
            <a:tailEnd/>
          </a:ln>
        </p:spPr>
        <p:txBody>
          <a:bodyPr wrap="none" lIns="0" tIns="0" rIns="0" bIns="0" anchor="ctr"/>
          <a:lstStyle/>
          <a:p>
            <a:pPr algn="ctr" eaLnBrk="1" hangingPunct="1"/>
            <a:endParaRPr lang="en-US" sz="2500" b="1" i="1"/>
          </a:p>
          <a:p>
            <a:pPr algn="ctr" eaLnBrk="1" hangingPunct="1"/>
            <a:r>
              <a:rPr lang="en-US" b="1" i="1"/>
              <a:t>Engaging and </a:t>
            </a:r>
          </a:p>
          <a:p>
            <a:pPr algn="ctr" eaLnBrk="1" hangingPunct="1"/>
            <a:r>
              <a:rPr lang="en-US" b="1" i="1"/>
              <a:t>effective tasks</a:t>
            </a:r>
          </a:p>
          <a:p>
            <a:pPr algn="ctr" eaLnBrk="1" hangingPunct="1"/>
            <a:endParaRPr lang="en-US" sz="2500"/>
          </a:p>
        </p:txBody>
      </p:sp>
      <p:sp>
        <p:nvSpPr>
          <p:cNvPr id="38925" name="_s1037"/>
          <p:cNvSpPr>
            <a:spLocks noChangeArrowheads="1"/>
          </p:cNvSpPr>
          <p:nvPr/>
        </p:nvSpPr>
        <p:spPr bwMode="auto">
          <a:xfrm>
            <a:off x="381000" y="5410200"/>
            <a:ext cx="2468563" cy="8382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2500" b="1" i="1"/>
          </a:p>
          <a:p>
            <a:pPr algn="ctr" eaLnBrk="1" hangingPunct="1"/>
            <a:r>
              <a:rPr lang="en-US" b="1" i="1"/>
              <a:t>Slow, simple, </a:t>
            </a:r>
          </a:p>
          <a:p>
            <a:pPr algn="ctr" eaLnBrk="1" hangingPunct="1"/>
            <a:r>
              <a:rPr lang="en-US" b="1" i="1"/>
              <a:t>gestures…</a:t>
            </a:r>
          </a:p>
          <a:p>
            <a:pPr algn="ctr" eaLnBrk="1" hangingPunct="1"/>
            <a:endParaRPr lang="en-US" sz="2500"/>
          </a:p>
        </p:txBody>
      </p:sp>
      <p:sp>
        <p:nvSpPr>
          <p:cNvPr id="38926" name="Line 14"/>
          <p:cNvSpPr>
            <a:spLocks noChangeShapeType="1"/>
          </p:cNvSpPr>
          <p:nvPr/>
        </p:nvSpPr>
        <p:spPr bwMode="auto">
          <a:xfrm>
            <a:off x="4343400" y="2095500"/>
            <a:ext cx="0" cy="1143000"/>
          </a:xfrm>
          <a:prstGeom prst="line">
            <a:avLst/>
          </a:prstGeom>
          <a:noFill/>
          <a:ln w="41275">
            <a:solidFill>
              <a:schemeClr val="tx1"/>
            </a:solidFill>
            <a:round/>
            <a:headEnd/>
            <a:tailEnd type="oval" w="med" len="med"/>
          </a:ln>
        </p:spPr>
        <p:txBody>
          <a:bodyPr>
            <a:spAutoFit/>
          </a:bodyPr>
          <a:lstStyle/>
          <a:p>
            <a:endParaRPr lang="en-US"/>
          </a:p>
        </p:txBody>
      </p:sp>
      <p:sp>
        <p:nvSpPr>
          <p:cNvPr id="38927" name="Line 15"/>
          <p:cNvSpPr>
            <a:spLocks noChangeShapeType="1"/>
          </p:cNvSpPr>
          <p:nvPr/>
        </p:nvSpPr>
        <p:spPr bwMode="auto">
          <a:xfrm>
            <a:off x="4343400" y="5257800"/>
            <a:ext cx="0" cy="304800"/>
          </a:xfrm>
          <a:prstGeom prst="line">
            <a:avLst/>
          </a:prstGeom>
          <a:noFill/>
          <a:ln w="41275">
            <a:solidFill>
              <a:schemeClr val="tx1"/>
            </a:solidFill>
            <a:round/>
            <a:headEnd/>
            <a:tailEnd type="oval" w="med" len="med"/>
          </a:ln>
        </p:spPr>
        <p:txBody>
          <a:bodyPr>
            <a:spAutoFit/>
          </a:bodyPr>
          <a:lstStyle/>
          <a:p>
            <a:endParaRPr lang="en-US"/>
          </a:p>
        </p:txBody>
      </p:sp>
      <p:sp>
        <p:nvSpPr>
          <p:cNvPr id="38928" name="Line 16"/>
          <p:cNvSpPr>
            <a:spLocks noChangeShapeType="1"/>
          </p:cNvSpPr>
          <p:nvPr/>
        </p:nvSpPr>
        <p:spPr bwMode="auto">
          <a:xfrm>
            <a:off x="7543800" y="4800600"/>
            <a:ext cx="0" cy="533400"/>
          </a:xfrm>
          <a:prstGeom prst="line">
            <a:avLst/>
          </a:prstGeom>
          <a:noFill/>
          <a:ln w="41275">
            <a:solidFill>
              <a:schemeClr val="tx1"/>
            </a:solidFill>
            <a:round/>
            <a:headEnd/>
            <a:tailEnd type="oval" w="med" len="med"/>
          </a:ln>
        </p:spPr>
        <p:txBody>
          <a:bodyPr>
            <a:spAutoFit/>
          </a:bodyPr>
          <a:lstStyle/>
          <a:p>
            <a:endParaRPr lang="en-US"/>
          </a:p>
        </p:txBody>
      </p:sp>
      <p:sp>
        <p:nvSpPr>
          <p:cNvPr id="38929" name="_s1037"/>
          <p:cNvSpPr>
            <a:spLocks noChangeArrowheads="1"/>
          </p:cNvSpPr>
          <p:nvPr/>
        </p:nvSpPr>
        <p:spPr bwMode="auto">
          <a:xfrm>
            <a:off x="6370637" y="5486400"/>
            <a:ext cx="2468563" cy="838200"/>
          </a:xfrm>
          <a:prstGeom prst="roundRect">
            <a:avLst>
              <a:gd name="adj" fmla="val 16667"/>
            </a:avLst>
          </a:prstGeom>
          <a:solidFill>
            <a:srgbClr val="99CCFF"/>
          </a:solidFill>
          <a:ln w="9525">
            <a:solidFill>
              <a:schemeClr val="tx1"/>
            </a:solidFill>
            <a:round/>
            <a:headEnd/>
            <a:tailEnd/>
          </a:ln>
        </p:spPr>
        <p:txBody>
          <a:bodyPr wrap="none" lIns="0" tIns="0" rIns="0" bIns="0" anchor="ctr"/>
          <a:lstStyle/>
          <a:p>
            <a:pPr algn="ctr" eaLnBrk="1" hangingPunct="1"/>
            <a:endParaRPr lang="en-US" sz="2500" b="1" i="1"/>
          </a:p>
          <a:p>
            <a:pPr algn="ctr" eaLnBrk="1" hangingPunct="1"/>
            <a:r>
              <a:rPr lang="en-US" b="1" i="1"/>
              <a:t>Mnemonics, </a:t>
            </a:r>
          </a:p>
          <a:p>
            <a:pPr algn="ctr" eaLnBrk="1" hangingPunct="1"/>
            <a:r>
              <a:rPr lang="en-US" b="1" i="1"/>
              <a:t>Illustrations</a:t>
            </a:r>
            <a:r>
              <a:rPr lang="en-US" sz="2500" b="1" i="1"/>
              <a:t>…</a:t>
            </a:r>
          </a:p>
          <a:p>
            <a:pPr algn="ctr" eaLnBrk="1" hangingPunct="1"/>
            <a:endParaRPr lang="en-US" sz="25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952500" y="1350963"/>
            <a:ext cx="7124700" cy="795337"/>
          </a:xfrm>
          <a:solidFill>
            <a:srgbClr val="CC66FF"/>
          </a:solidFill>
        </p:spPr>
        <p:txBody>
          <a:bodyPr/>
          <a:lstStyle/>
          <a:p>
            <a:pPr algn="ctr">
              <a:defRPr/>
            </a:pPr>
            <a:r>
              <a:rPr lang="en-US" sz="4800" b="1" u="sng" dirty="0" smtClean="0">
                <a:solidFill>
                  <a:schemeClr val="tx1"/>
                </a:solidFill>
                <a:latin typeface="Clarendon" pitchFamily="18" charset="0"/>
                <a:ea typeface="ＭＳ Ｐゴシック" pitchFamily="-109" charset="-128"/>
              </a:rPr>
              <a:t>Strategies </a:t>
            </a:r>
            <a:r>
              <a:rPr lang="en-US" sz="4800" b="1" dirty="0" smtClean="0">
                <a:solidFill>
                  <a:schemeClr val="tx1"/>
                </a:solidFill>
                <a:latin typeface="Clarendon" pitchFamily="18" charset="0"/>
                <a:ea typeface="ＭＳ Ｐゴシック" pitchFamily="-109" charset="-128"/>
              </a:rPr>
              <a:t>  </a:t>
            </a:r>
            <a:r>
              <a:rPr lang="en-US" sz="4000" b="1" dirty="0" smtClean="0">
                <a:solidFill>
                  <a:schemeClr val="tx1"/>
                </a:solidFill>
                <a:latin typeface="Clarendon" pitchFamily="18" charset="0"/>
                <a:ea typeface="ＭＳ Ｐゴシック" pitchFamily="-109" charset="-128"/>
              </a:rPr>
              <a:t>Features</a:t>
            </a:r>
          </a:p>
        </p:txBody>
      </p:sp>
      <p:sp>
        <p:nvSpPr>
          <p:cNvPr id="39939"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39948" name="Date Placeholder 11"/>
          <p:cNvSpPr>
            <a:spLocks noGrp="1"/>
          </p:cNvSpPr>
          <p:nvPr>
            <p:ph type="dt" sz="half" idx="4294967295"/>
          </p:nvPr>
        </p:nvSpPr>
        <p:spPr>
          <a:xfrm>
            <a:off x="0" y="6248400"/>
            <a:ext cx="1905000" cy="457200"/>
          </a:xfrm>
          <a:prstGeom prst="rect">
            <a:avLst/>
          </a:prstGeom>
          <a:noFill/>
        </p:spPr>
        <p:txBody>
          <a:bodyPr/>
          <a:lstStyle/>
          <a:p>
            <a:r>
              <a:rPr lang="en-US" smtClean="0">
                <a:ea typeface="ＭＳ Ｐゴシック" pitchFamily="34" charset="-128"/>
              </a:rPr>
              <a:t>7/26/2012</a:t>
            </a:r>
          </a:p>
        </p:txBody>
      </p:sp>
      <p:sp>
        <p:nvSpPr>
          <p:cNvPr id="39949" name="Slide Number Placeholder 12"/>
          <p:cNvSpPr>
            <a:spLocks noGrp="1"/>
          </p:cNvSpPr>
          <p:nvPr>
            <p:ph type="sldNum" sz="quarter" idx="4294967295"/>
          </p:nvPr>
        </p:nvSpPr>
        <p:spPr>
          <a:xfrm>
            <a:off x="7239000" y="6248400"/>
            <a:ext cx="1905000" cy="457200"/>
          </a:xfrm>
          <a:noFill/>
        </p:spPr>
        <p:txBody>
          <a:bodyPr/>
          <a:lstStyle/>
          <a:p>
            <a:fld id="{0A63DA3A-D676-43B7-9730-5FB42E1755D7}" type="slidenum">
              <a:rPr lang="en-US"/>
              <a:pPr/>
              <a:t>37</a:t>
            </a:fld>
            <a:endParaRPr lang="en-US"/>
          </a:p>
        </p:txBody>
      </p:sp>
      <p:pic>
        <p:nvPicPr>
          <p:cNvPr id="39940" name="Picture 4" descr="j0288988"/>
          <p:cNvPicPr>
            <a:picLocks noChangeAspect="1" noChangeArrowheads="1"/>
          </p:cNvPicPr>
          <p:nvPr/>
        </p:nvPicPr>
        <p:blipFill>
          <a:blip r:embed="rId2"/>
          <a:srcRect/>
          <a:stretch>
            <a:fillRect/>
          </a:stretch>
        </p:blipFill>
        <p:spPr bwMode="auto">
          <a:xfrm>
            <a:off x="304800" y="228600"/>
            <a:ext cx="2667000" cy="1122363"/>
          </a:xfrm>
          <a:prstGeom prst="rect">
            <a:avLst/>
          </a:prstGeom>
          <a:noFill/>
          <a:ln w="9525">
            <a:noFill/>
            <a:miter lim="800000"/>
            <a:headEnd/>
            <a:tailEnd/>
          </a:ln>
        </p:spPr>
      </p:pic>
      <p:sp>
        <p:nvSpPr>
          <p:cNvPr id="39941"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39942" name="_s1035"/>
          <p:cNvSpPr>
            <a:spLocks noChangeArrowheads="1"/>
          </p:cNvSpPr>
          <p:nvPr/>
        </p:nvSpPr>
        <p:spPr bwMode="auto">
          <a:xfrm>
            <a:off x="0" y="3200400"/>
            <a:ext cx="3397250" cy="19812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endParaRPr lang="en-US" sz="2400" b="1" dirty="0"/>
          </a:p>
          <a:p>
            <a:pPr algn="ctr" eaLnBrk="1" hangingPunct="1"/>
            <a:endParaRPr lang="en-US" sz="2400" b="1" dirty="0"/>
          </a:p>
          <a:p>
            <a:pPr algn="ctr" eaLnBrk="1" hangingPunct="1"/>
            <a:r>
              <a:rPr lang="en-US" sz="2400" b="1" dirty="0"/>
              <a:t>Graphic organizers, </a:t>
            </a:r>
          </a:p>
          <a:p>
            <a:pPr algn="ctr" eaLnBrk="1" hangingPunct="1"/>
            <a:r>
              <a:rPr lang="en-US" sz="2400" b="1" dirty="0"/>
              <a:t>Mnemonics,</a:t>
            </a:r>
          </a:p>
          <a:p>
            <a:pPr algn="ctr" eaLnBrk="1" hangingPunct="1"/>
            <a:r>
              <a:rPr lang="en-US" sz="2400" b="1" dirty="0"/>
              <a:t>Matching</a:t>
            </a:r>
          </a:p>
          <a:p>
            <a:pPr algn="ctr" eaLnBrk="1" hangingPunct="1"/>
            <a:endParaRPr lang="en-US" sz="2400" b="1" dirty="0"/>
          </a:p>
          <a:p>
            <a:pPr algn="ctr" eaLnBrk="1" hangingPunct="1"/>
            <a:endParaRPr lang="en-US" sz="2400" b="1" dirty="0"/>
          </a:p>
        </p:txBody>
      </p:sp>
      <p:sp>
        <p:nvSpPr>
          <p:cNvPr id="39943" name="_s1036"/>
          <p:cNvSpPr>
            <a:spLocks noChangeArrowheads="1"/>
          </p:cNvSpPr>
          <p:nvPr/>
        </p:nvSpPr>
        <p:spPr bwMode="auto">
          <a:xfrm>
            <a:off x="3397250" y="5041900"/>
            <a:ext cx="2470150" cy="16637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r>
              <a:rPr lang="en-US" sz="2500" b="1"/>
              <a:t>Scaffolding</a:t>
            </a:r>
          </a:p>
        </p:txBody>
      </p:sp>
      <p:sp>
        <p:nvSpPr>
          <p:cNvPr id="39944" name="_s1037"/>
          <p:cNvSpPr>
            <a:spLocks noChangeArrowheads="1"/>
          </p:cNvSpPr>
          <p:nvPr/>
        </p:nvSpPr>
        <p:spPr bwMode="auto">
          <a:xfrm>
            <a:off x="5867400" y="3200400"/>
            <a:ext cx="2743200" cy="1663700"/>
          </a:xfrm>
          <a:prstGeom prst="roundRect">
            <a:avLst>
              <a:gd name="adj" fmla="val 16667"/>
            </a:avLst>
          </a:prstGeom>
          <a:solidFill>
            <a:srgbClr val="CC66FF"/>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500" b="1"/>
              <a:t>Variety of </a:t>
            </a:r>
          </a:p>
          <a:p>
            <a:pPr algn="ctr" eaLnBrk="1" hangingPunct="1"/>
            <a:r>
              <a:rPr lang="en-US" sz="2500" b="1"/>
              <a:t>question types</a:t>
            </a:r>
          </a:p>
          <a:p>
            <a:pPr algn="ctr" eaLnBrk="1" hangingPunct="1"/>
            <a:endParaRPr lang="en-US" sz="2500" b="1"/>
          </a:p>
        </p:txBody>
      </p:sp>
      <p:sp>
        <p:nvSpPr>
          <p:cNvPr id="39945" name="Line 9"/>
          <p:cNvSpPr>
            <a:spLocks noChangeShapeType="1"/>
          </p:cNvSpPr>
          <p:nvPr/>
        </p:nvSpPr>
        <p:spPr bwMode="auto">
          <a:xfrm flipH="1">
            <a:off x="2787650" y="2362200"/>
            <a:ext cx="1219200" cy="838200"/>
          </a:xfrm>
          <a:prstGeom prst="line">
            <a:avLst/>
          </a:prstGeom>
          <a:noFill/>
          <a:ln w="41275">
            <a:solidFill>
              <a:schemeClr val="tx1"/>
            </a:solidFill>
            <a:round/>
            <a:headEnd/>
            <a:tailEnd type="oval" w="med" len="med"/>
          </a:ln>
        </p:spPr>
        <p:txBody>
          <a:bodyPr>
            <a:spAutoFit/>
          </a:bodyPr>
          <a:lstStyle/>
          <a:p>
            <a:endParaRPr lang="en-US"/>
          </a:p>
        </p:txBody>
      </p:sp>
      <p:sp>
        <p:nvSpPr>
          <p:cNvPr id="39946" name="Line 10"/>
          <p:cNvSpPr>
            <a:spLocks noChangeShapeType="1"/>
          </p:cNvSpPr>
          <p:nvPr/>
        </p:nvSpPr>
        <p:spPr bwMode="auto">
          <a:xfrm>
            <a:off x="5105400" y="2247900"/>
            <a:ext cx="1143000" cy="990600"/>
          </a:xfrm>
          <a:prstGeom prst="line">
            <a:avLst/>
          </a:prstGeom>
          <a:noFill/>
          <a:ln w="41275">
            <a:solidFill>
              <a:schemeClr val="tx1"/>
            </a:solidFill>
            <a:round/>
            <a:headEnd/>
            <a:tailEnd type="oval" w="med" len="med"/>
          </a:ln>
        </p:spPr>
        <p:txBody>
          <a:bodyPr>
            <a:spAutoFit/>
          </a:bodyPr>
          <a:lstStyle/>
          <a:p>
            <a:endParaRPr lang="en-US"/>
          </a:p>
        </p:txBody>
      </p:sp>
      <p:sp>
        <p:nvSpPr>
          <p:cNvPr id="39947" name="Line 11"/>
          <p:cNvSpPr>
            <a:spLocks noChangeShapeType="1"/>
          </p:cNvSpPr>
          <p:nvPr/>
        </p:nvSpPr>
        <p:spPr bwMode="auto">
          <a:xfrm>
            <a:off x="4572000" y="2362200"/>
            <a:ext cx="0" cy="2819400"/>
          </a:xfrm>
          <a:prstGeom prst="line">
            <a:avLst/>
          </a:prstGeom>
          <a:noFill/>
          <a:ln w="41275">
            <a:solidFill>
              <a:schemeClr val="tx1"/>
            </a:solidFill>
            <a:round/>
            <a:headEnd/>
            <a:tailEnd type="oval" w="med" len="med"/>
          </a:ln>
        </p:spPr>
        <p:txBody>
          <a:bodyPr wrap="square">
            <a:spAutoFit/>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1295400"/>
            <a:ext cx="7848600" cy="838200"/>
          </a:xfrm>
          <a:solidFill>
            <a:schemeClr val="tx2">
              <a:lumMod val="75000"/>
              <a:lumOff val="25000"/>
            </a:schemeClr>
          </a:solidFill>
        </p:spPr>
        <p:txBody>
          <a:bodyPr/>
          <a:lstStyle/>
          <a:p>
            <a:pPr>
              <a:defRPr/>
            </a:pPr>
            <a:r>
              <a:rPr lang="en-US" sz="6000" u="sng" dirty="0" smtClean="0">
                <a:solidFill>
                  <a:schemeClr val="tx1"/>
                </a:solidFill>
                <a:latin typeface="Clarendon" pitchFamily="18" charset="0"/>
                <a:ea typeface="ＭＳ Ｐゴシック" pitchFamily="-109" charset="-128"/>
              </a:rPr>
              <a:t>Interaction </a:t>
            </a:r>
            <a:r>
              <a:rPr lang="en-US" sz="4800" dirty="0" smtClean="0">
                <a:solidFill>
                  <a:schemeClr val="tx1"/>
                </a:solidFill>
                <a:latin typeface="Clarendon" pitchFamily="18" charset="0"/>
                <a:ea typeface="ＭＳ Ｐゴシック" pitchFamily="-109" charset="-128"/>
              </a:rPr>
              <a:t>Features</a:t>
            </a:r>
          </a:p>
        </p:txBody>
      </p:sp>
      <p:sp>
        <p:nvSpPr>
          <p:cNvPr id="40963" name="Rectangle 3"/>
          <p:cNvSpPr>
            <a:spLocks noGrp="1" noChangeArrowheads="1"/>
          </p:cNvSpPr>
          <p:nvPr>
            <p:ph type="subTitle" idx="1"/>
          </p:nvPr>
        </p:nvSpPr>
        <p:spPr>
          <a:xfrm>
            <a:off x="381000" y="30480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40973" name="Slide Number Placeholder 12"/>
          <p:cNvSpPr>
            <a:spLocks noGrp="1"/>
          </p:cNvSpPr>
          <p:nvPr>
            <p:ph type="sldNum" sz="quarter" idx="4294967295"/>
          </p:nvPr>
        </p:nvSpPr>
        <p:spPr>
          <a:xfrm>
            <a:off x="7239000" y="6248400"/>
            <a:ext cx="1905000" cy="457200"/>
          </a:xfrm>
          <a:noFill/>
        </p:spPr>
        <p:txBody>
          <a:bodyPr/>
          <a:lstStyle/>
          <a:p>
            <a:fld id="{16F6841F-35BB-418E-B587-3165596C5BE1}" type="slidenum">
              <a:rPr lang="en-US"/>
              <a:pPr/>
              <a:t>38</a:t>
            </a:fld>
            <a:endParaRPr lang="en-US"/>
          </a:p>
        </p:txBody>
      </p:sp>
      <p:pic>
        <p:nvPicPr>
          <p:cNvPr id="40964" name="Picture 4" descr="j0288988"/>
          <p:cNvPicPr>
            <a:picLocks noChangeAspect="1" noChangeArrowheads="1"/>
          </p:cNvPicPr>
          <p:nvPr/>
        </p:nvPicPr>
        <p:blipFill>
          <a:blip r:embed="rId2"/>
          <a:srcRect/>
          <a:stretch>
            <a:fillRect/>
          </a:stretch>
        </p:blipFill>
        <p:spPr bwMode="auto">
          <a:xfrm>
            <a:off x="0" y="0"/>
            <a:ext cx="2743200" cy="1155700"/>
          </a:xfrm>
          <a:prstGeom prst="rect">
            <a:avLst/>
          </a:prstGeom>
          <a:noFill/>
          <a:ln w="9525">
            <a:noFill/>
            <a:miter lim="800000"/>
            <a:headEnd/>
            <a:tailEnd/>
          </a:ln>
        </p:spPr>
      </p:pic>
      <p:sp>
        <p:nvSpPr>
          <p:cNvPr id="40965"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40966" name="_s1035"/>
          <p:cNvSpPr>
            <a:spLocks noChangeArrowheads="1"/>
          </p:cNvSpPr>
          <p:nvPr/>
        </p:nvSpPr>
        <p:spPr bwMode="auto">
          <a:xfrm>
            <a:off x="152400" y="3581400"/>
            <a:ext cx="3048000" cy="16637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r>
              <a:rPr lang="en-US" sz="2500" b="1" dirty="0"/>
              <a:t>Ample student </a:t>
            </a:r>
          </a:p>
          <a:p>
            <a:pPr algn="ctr" eaLnBrk="1" hangingPunct="1"/>
            <a:r>
              <a:rPr lang="en-US" sz="2500" b="1" dirty="0" smtClean="0"/>
              <a:t>Opportunities to </a:t>
            </a:r>
          </a:p>
          <a:p>
            <a:pPr algn="ctr" eaLnBrk="1" hangingPunct="1"/>
            <a:r>
              <a:rPr lang="en-US" sz="2500" b="1" dirty="0" smtClean="0"/>
              <a:t>Speak and Write</a:t>
            </a:r>
            <a:endParaRPr lang="en-US" sz="2500" b="1" dirty="0"/>
          </a:p>
        </p:txBody>
      </p:sp>
      <p:sp>
        <p:nvSpPr>
          <p:cNvPr id="40967" name="_s1036"/>
          <p:cNvSpPr>
            <a:spLocks noChangeArrowheads="1"/>
          </p:cNvSpPr>
          <p:nvPr/>
        </p:nvSpPr>
        <p:spPr bwMode="auto">
          <a:xfrm>
            <a:off x="3200400" y="4965700"/>
            <a:ext cx="2895600" cy="16637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r>
              <a:rPr lang="en-US" sz="2500" b="1"/>
              <a:t>Grouping </a:t>
            </a:r>
          </a:p>
          <a:p>
            <a:pPr algn="ctr" eaLnBrk="1" hangingPunct="1"/>
            <a:r>
              <a:rPr lang="en-US" sz="2500" b="1"/>
              <a:t>Configurations</a:t>
            </a:r>
          </a:p>
        </p:txBody>
      </p:sp>
      <p:sp>
        <p:nvSpPr>
          <p:cNvPr id="40968" name="_s1037"/>
          <p:cNvSpPr>
            <a:spLocks noChangeArrowheads="1"/>
          </p:cNvSpPr>
          <p:nvPr/>
        </p:nvSpPr>
        <p:spPr bwMode="auto">
          <a:xfrm>
            <a:off x="6248400" y="3421063"/>
            <a:ext cx="2468563" cy="1663700"/>
          </a:xfrm>
          <a:prstGeom prst="roundRect">
            <a:avLst>
              <a:gd name="adj" fmla="val 16667"/>
            </a:avLst>
          </a:prstGeom>
          <a:solidFill>
            <a:srgbClr val="00B0F0"/>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500" b="1"/>
              <a:t>Wait Time</a:t>
            </a:r>
          </a:p>
          <a:p>
            <a:pPr algn="ctr" eaLnBrk="1" hangingPunct="1"/>
            <a:endParaRPr lang="en-US" sz="2500" b="1"/>
          </a:p>
        </p:txBody>
      </p:sp>
      <p:sp>
        <p:nvSpPr>
          <p:cNvPr id="40969" name="Line 9"/>
          <p:cNvSpPr>
            <a:spLocks noChangeShapeType="1"/>
          </p:cNvSpPr>
          <p:nvPr/>
        </p:nvSpPr>
        <p:spPr bwMode="auto">
          <a:xfrm flipH="1">
            <a:off x="2209800" y="2819400"/>
            <a:ext cx="1295400" cy="914400"/>
          </a:xfrm>
          <a:prstGeom prst="line">
            <a:avLst/>
          </a:prstGeom>
          <a:noFill/>
          <a:ln w="41275">
            <a:solidFill>
              <a:schemeClr val="tx1"/>
            </a:solidFill>
            <a:round/>
            <a:headEnd/>
            <a:tailEnd type="oval" w="med" len="med"/>
          </a:ln>
        </p:spPr>
        <p:txBody>
          <a:bodyPr>
            <a:spAutoFit/>
          </a:bodyPr>
          <a:lstStyle/>
          <a:p>
            <a:endParaRPr lang="en-US"/>
          </a:p>
        </p:txBody>
      </p:sp>
      <p:sp>
        <p:nvSpPr>
          <p:cNvPr id="40970" name="Line 10"/>
          <p:cNvSpPr>
            <a:spLocks noChangeShapeType="1"/>
          </p:cNvSpPr>
          <p:nvPr/>
        </p:nvSpPr>
        <p:spPr bwMode="auto">
          <a:xfrm flipH="1">
            <a:off x="4267200" y="2514600"/>
            <a:ext cx="0" cy="2451100"/>
          </a:xfrm>
          <a:prstGeom prst="line">
            <a:avLst/>
          </a:prstGeom>
          <a:noFill/>
          <a:ln w="41275">
            <a:solidFill>
              <a:schemeClr val="tx1"/>
            </a:solidFill>
            <a:round/>
            <a:headEnd/>
            <a:tailEnd type="oval" w="med" len="med"/>
          </a:ln>
        </p:spPr>
        <p:txBody>
          <a:bodyPr wrap="square">
            <a:spAutoFit/>
          </a:bodyPr>
          <a:lstStyle/>
          <a:p>
            <a:endParaRPr lang="en-US"/>
          </a:p>
        </p:txBody>
      </p:sp>
      <p:sp>
        <p:nvSpPr>
          <p:cNvPr id="40971" name="Line 11"/>
          <p:cNvSpPr>
            <a:spLocks noChangeShapeType="1"/>
          </p:cNvSpPr>
          <p:nvPr/>
        </p:nvSpPr>
        <p:spPr bwMode="auto">
          <a:xfrm>
            <a:off x="5029200" y="2819400"/>
            <a:ext cx="1219200" cy="914400"/>
          </a:xfrm>
          <a:prstGeom prst="line">
            <a:avLst/>
          </a:prstGeom>
          <a:noFill/>
          <a:ln w="41275">
            <a:solidFill>
              <a:schemeClr val="tx1"/>
            </a:solidFill>
            <a:round/>
            <a:headEnd/>
            <a:tailEnd type="oval"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304800" y="1490663"/>
            <a:ext cx="8458200" cy="1252537"/>
          </a:xfrm>
          <a:solidFill>
            <a:schemeClr val="tx2">
              <a:lumMod val="75000"/>
              <a:lumOff val="25000"/>
            </a:schemeClr>
          </a:solidFill>
        </p:spPr>
        <p:txBody>
          <a:bodyPr/>
          <a:lstStyle/>
          <a:p>
            <a:pPr algn="ctr">
              <a:defRPr/>
            </a:pPr>
            <a:r>
              <a:rPr lang="en-US" sz="4800" b="1" u="sng" dirty="0" smtClean="0">
                <a:solidFill>
                  <a:schemeClr val="bg1"/>
                </a:solidFill>
                <a:latin typeface="Clarendon" pitchFamily="18" charset="0"/>
                <a:ea typeface="ＭＳ Ｐゴシック" pitchFamily="-109" charset="-128"/>
              </a:rPr>
              <a:t>Practice and Application</a:t>
            </a:r>
            <a:r>
              <a:rPr lang="en-US" sz="4800" b="1" dirty="0" smtClean="0">
                <a:solidFill>
                  <a:schemeClr val="bg1"/>
                </a:solidFill>
                <a:latin typeface="Clarendon" pitchFamily="18" charset="0"/>
                <a:ea typeface="ＭＳ Ｐゴシック" pitchFamily="-109" charset="-128"/>
              </a:rPr>
              <a:t> </a:t>
            </a:r>
            <a:r>
              <a:rPr lang="en-US" sz="3600" b="1" dirty="0" smtClean="0">
                <a:solidFill>
                  <a:schemeClr val="bg1"/>
                </a:solidFill>
                <a:latin typeface="Clarendon" pitchFamily="18" charset="0"/>
                <a:ea typeface="ＭＳ Ｐゴシック" pitchFamily="-109" charset="-128"/>
              </a:rPr>
              <a:t>Features</a:t>
            </a:r>
          </a:p>
        </p:txBody>
      </p:sp>
      <p:sp>
        <p:nvSpPr>
          <p:cNvPr id="41987"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41997" name="Slide Number Placeholder 12"/>
          <p:cNvSpPr>
            <a:spLocks noGrp="1"/>
          </p:cNvSpPr>
          <p:nvPr>
            <p:ph type="sldNum" sz="quarter" idx="4294967295"/>
          </p:nvPr>
        </p:nvSpPr>
        <p:spPr>
          <a:xfrm>
            <a:off x="7239000" y="6248400"/>
            <a:ext cx="1905000" cy="457200"/>
          </a:xfrm>
          <a:noFill/>
        </p:spPr>
        <p:txBody>
          <a:bodyPr/>
          <a:lstStyle/>
          <a:p>
            <a:fld id="{016DB016-D6A9-4199-A228-4868A91ADA11}" type="slidenum">
              <a:rPr lang="en-US"/>
              <a:pPr/>
              <a:t>39</a:t>
            </a:fld>
            <a:endParaRPr lang="en-US"/>
          </a:p>
        </p:txBody>
      </p:sp>
      <p:pic>
        <p:nvPicPr>
          <p:cNvPr id="41988" name="Picture 4" descr="j0288988"/>
          <p:cNvPicPr>
            <a:picLocks noChangeAspect="1" noChangeArrowheads="1"/>
          </p:cNvPicPr>
          <p:nvPr/>
        </p:nvPicPr>
        <p:blipFill>
          <a:blip r:embed="rId3"/>
          <a:srcRect/>
          <a:stretch>
            <a:fillRect/>
          </a:stretch>
        </p:blipFill>
        <p:spPr bwMode="auto">
          <a:xfrm>
            <a:off x="304800" y="231775"/>
            <a:ext cx="2667000" cy="1123950"/>
          </a:xfrm>
          <a:prstGeom prst="rect">
            <a:avLst/>
          </a:prstGeom>
          <a:noFill/>
          <a:ln w="9525">
            <a:noFill/>
            <a:miter lim="800000"/>
            <a:headEnd/>
            <a:tailEnd/>
          </a:ln>
        </p:spPr>
      </p:pic>
      <p:sp>
        <p:nvSpPr>
          <p:cNvPr id="41989"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41990" name="_s1035"/>
          <p:cNvSpPr>
            <a:spLocks noChangeArrowheads="1"/>
          </p:cNvSpPr>
          <p:nvPr/>
        </p:nvSpPr>
        <p:spPr bwMode="auto">
          <a:xfrm>
            <a:off x="228600" y="2928938"/>
            <a:ext cx="2743200" cy="1663700"/>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r>
              <a:rPr lang="en-US" sz="2500" b="1"/>
              <a:t>Hands-on </a:t>
            </a:r>
          </a:p>
          <a:p>
            <a:pPr algn="ctr" eaLnBrk="1" hangingPunct="1"/>
            <a:r>
              <a:rPr lang="en-US" sz="2500" b="1"/>
              <a:t>materials</a:t>
            </a:r>
          </a:p>
        </p:txBody>
      </p:sp>
      <p:sp>
        <p:nvSpPr>
          <p:cNvPr id="41991" name="_s1036"/>
          <p:cNvSpPr>
            <a:spLocks noChangeArrowheads="1"/>
          </p:cNvSpPr>
          <p:nvPr/>
        </p:nvSpPr>
        <p:spPr bwMode="auto">
          <a:xfrm>
            <a:off x="2057400" y="4800600"/>
            <a:ext cx="3917950" cy="1981200"/>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r>
              <a:rPr lang="en-US" sz="2500" b="1"/>
              <a:t>Meaningful activities </a:t>
            </a:r>
          </a:p>
          <a:p>
            <a:pPr algn="ctr" eaLnBrk="1" hangingPunct="1"/>
            <a:r>
              <a:rPr lang="en-US" sz="2500" b="1"/>
              <a:t>and opportunities </a:t>
            </a:r>
          </a:p>
          <a:p>
            <a:pPr algn="ctr" eaLnBrk="1" hangingPunct="1"/>
            <a:r>
              <a:rPr lang="en-US" sz="2500" b="1"/>
              <a:t>to apply knowledge</a:t>
            </a:r>
          </a:p>
        </p:txBody>
      </p:sp>
      <p:sp>
        <p:nvSpPr>
          <p:cNvPr id="41992" name="_s1037"/>
          <p:cNvSpPr>
            <a:spLocks noChangeArrowheads="1"/>
          </p:cNvSpPr>
          <p:nvPr/>
        </p:nvSpPr>
        <p:spPr bwMode="auto">
          <a:xfrm>
            <a:off x="5410200" y="3200400"/>
            <a:ext cx="3505200" cy="1392238"/>
          </a:xfrm>
          <a:prstGeom prst="roundRect">
            <a:avLst>
              <a:gd name="adj" fmla="val 16667"/>
            </a:avLst>
          </a:prstGeom>
          <a:solidFill>
            <a:srgbClr val="92D050"/>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500" b="1"/>
              <a:t>Activities integrate</a:t>
            </a:r>
          </a:p>
          <a:p>
            <a:pPr algn="ctr" eaLnBrk="1" hangingPunct="1"/>
            <a:r>
              <a:rPr lang="en-US" sz="2500" b="1"/>
              <a:t>all language skills</a:t>
            </a:r>
          </a:p>
          <a:p>
            <a:pPr algn="ctr" eaLnBrk="1" hangingPunct="1"/>
            <a:endParaRPr lang="en-US" sz="2500" b="1"/>
          </a:p>
        </p:txBody>
      </p:sp>
      <p:sp>
        <p:nvSpPr>
          <p:cNvPr id="41993" name="Line 9"/>
          <p:cNvSpPr>
            <a:spLocks noChangeShapeType="1"/>
          </p:cNvSpPr>
          <p:nvPr/>
        </p:nvSpPr>
        <p:spPr bwMode="auto">
          <a:xfrm flipH="1">
            <a:off x="2667000" y="2667000"/>
            <a:ext cx="952500" cy="762000"/>
          </a:xfrm>
          <a:prstGeom prst="line">
            <a:avLst/>
          </a:prstGeom>
          <a:noFill/>
          <a:ln w="41275">
            <a:solidFill>
              <a:schemeClr val="tx1"/>
            </a:solidFill>
            <a:round/>
            <a:headEnd/>
            <a:tailEnd type="oval" w="med" len="med"/>
          </a:ln>
        </p:spPr>
        <p:txBody>
          <a:bodyPr>
            <a:spAutoFit/>
          </a:bodyPr>
          <a:lstStyle/>
          <a:p>
            <a:endParaRPr lang="en-US"/>
          </a:p>
        </p:txBody>
      </p:sp>
      <p:sp>
        <p:nvSpPr>
          <p:cNvPr id="41994" name="Line 10"/>
          <p:cNvSpPr>
            <a:spLocks noChangeShapeType="1"/>
          </p:cNvSpPr>
          <p:nvPr/>
        </p:nvSpPr>
        <p:spPr bwMode="auto">
          <a:xfrm flipH="1">
            <a:off x="4267200" y="2819400"/>
            <a:ext cx="0" cy="1981200"/>
          </a:xfrm>
          <a:prstGeom prst="line">
            <a:avLst/>
          </a:prstGeom>
          <a:noFill/>
          <a:ln w="41275">
            <a:solidFill>
              <a:schemeClr val="tx1"/>
            </a:solidFill>
            <a:round/>
            <a:headEnd/>
            <a:tailEnd type="oval" w="med" len="med"/>
          </a:ln>
        </p:spPr>
        <p:txBody>
          <a:bodyPr>
            <a:spAutoFit/>
          </a:bodyPr>
          <a:lstStyle/>
          <a:p>
            <a:endParaRPr lang="en-US"/>
          </a:p>
        </p:txBody>
      </p:sp>
      <p:sp>
        <p:nvSpPr>
          <p:cNvPr id="41995" name="Line 11"/>
          <p:cNvSpPr>
            <a:spLocks noChangeShapeType="1"/>
          </p:cNvSpPr>
          <p:nvPr/>
        </p:nvSpPr>
        <p:spPr bwMode="auto">
          <a:xfrm>
            <a:off x="5410200" y="2743200"/>
            <a:ext cx="1295400" cy="685800"/>
          </a:xfrm>
          <a:prstGeom prst="line">
            <a:avLst/>
          </a:prstGeom>
          <a:noFill/>
          <a:ln w="41275">
            <a:solidFill>
              <a:schemeClr val="tx1"/>
            </a:solidFill>
            <a:round/>
            <a:headEnd/>
            <a:tailEnd type="oval"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Slide Number Placeholder 3"/>
          <p:cNvSpPr>
            <a:spLocks noGrp="1"/>
          </p:cNvSpPr>
          <p:nvPr>
            <p:ph type="sldNum" sz="quarter" idx="10"/>
          </p:nvPr>
        </p:nvSpPr>
        <p:spPr>
          <a:noFill/>
        </p:spPr>
        <p:txBody>
          <a:bodyPr/>
          <a:lstStyle/>
          <a:p>
            <a:fld id="{4CCF9AF5-CBFD-4DD9-90CC-42296B938002}" type="slidenum">
              <a:rPr lang="en-US"/>
              <a:pPr/>
              <a:t>4</a:t>
            </a:fld>
            <a:endParaRPr lang="en-US"/>
          </a:p>
        </p:txBody>
      </p:sp>
      <p:sp>
        <p:nvSpPr>
          <p:cNvPr id="9218" name="Rectangle 2"/>
          <p:cNvSpPr>
            <a:spLocks noGrp="1" noChangeArrowheads="1"/>
          </p:cNvSpPr>
          <p:nvPr>
            <p:ph type="title" idx="4294967295"/>
          </p:nvPr>
        </p:nvSpPr>
        <p:spPr>
          <a:xfrm>
            <a:off x="914400" y="34159"/>
            <a:ext cx="7772400" cy="990600"/>
          </a:xfrm>
        </p:spPr>
        <p:txBody>
          <a:bodyPr bIns="91440"/>
          <a:lstStyle/>
          <a:p>
            <a:pPr algn="ctr" eaLnBrk="1" hangingPunct="1">
              <a:buNone/>
            </a:pPr>
            <a:r>
              <a:rPr lang="en-US" sz="4800" dirty="0" smtClean="0">
                <a:solidFill>
                  <a:schemeClr val="tx1"/>
                </a:solidFill>
                <a:latin typeface="Times New Roman" pitchFamily="18" charset="0"/>
                <a:ea typeface="ＭＳ Ｐゴシック" pitchFamily="34" charset="-128"/>
              </a:rPr>
              <a:t>Fact or Myth?</a:t>
            </a:r>
            <a:endParaRPr lang="en-US" sz="2800" dirty="0" smtClean="0">
              <a:solidFill>
                <a:schemeClr val="tx1"/>
              </a:solidFill>
              <a:latin typeface="Times New Roman" pitchFamily="18" charset="0"/>
              <a:ea typeface="ＭＳ Ｐゴシック" pitchFamily="34" charset="-128"/>
            </a:endParaRPr>
          </a:p>
        </p:txBody>
      </p:sp>
      <p:sp>
        <p:nvSpPr>
          <p:cNvPr id="9219" name="Rectangle 3"/>
          <p:cNvSpPr>
            <a:spLocks noGrp="1" noChangeArrowheads="1"/>
          </p:cNvSpPr>
          <p:nvPr>
            <p:ph sz="quarter" idx="4294967295"/>
          </p:nvPr>
        </p:nvSpPr>
        <p:spPr>
          <a:xfrm>
            <a:off x="762000" y="1304075"/>
            <a:ext cx="8229600" cy="5334000"/>
          </a:xfrm>
        </p:spPr>
        <p:txBody>
          <a:bodyPr/>
          <a:lstStyle/>
          <a:p>
            <a:pPr marL="533400" indent="-533400" eaLnBrk="1" hangingPunct="1">
              <a:lnSpc>
                <a:spcPct val="90000"/>
              </a:lnSpc>
              <a:buClr>
                <a:schemeClr val="tx1"/>
              </a:buClr>
              <a:buFontTx/>
              <a:buAutoNum type="arabicPeriod"/>
            </a:pPr>
            <a:r>
              <a:rPr lang="en-US" sz="2400" dirty="0" smtClean="0">
                <a:latin typeface="Times New Roman" pitchFamily="18" charset="0"/>
                <a:ea typeface="ＭＳ Ｐゴシック" pitchFamily="34" charset="-128"/>
              </a:rPr>
              <a:t>Children have acquired a second language when they can speak it.</a:t>
            </a:r>
          </a:p>
          <a:p>
            <a:pPr marL="533400" indent="-533400" eaLnBrk="1" hangingPunct="1">
              <a:lnSpc>
                <a:spcPct val="90000"/>
              </a:lnSpc>
              <a:buClr>
                <a:schemeClr val="tx1"/>
              </a:buClr>
              <a:buFontTx/>
              <a:buAutoNum type="arabicPeriod"/>
            </a:pPr>
            <a:endParaRPr lang="en-US" sz="2400" dirty="0" smtClean="0">
              <a:latin typeface="Times New Roman" pitchFamily="18" charset="0"/>
              <a:ea typeface="ＭＳ Ｐゴシック" pitchFamily="34" charset="-128"/>
            </a:endParaRPr>
          </a:p>
          <a:p>
            <a:pPr marL="533400" indent="-533400" eaLnBrk="1" hangingPunct="1">
              <a:lnSpc>
                <a:spcPct val="90000"/>
              </a:lnSpc>
              <a:buClr>
                <a:schemeClr val="tx1"/>
              </a:buClr>
              <a:buFontTx/>
              <a:buAutoNum type="arabicPeriod"/>
            </a:pPr>
            <a:r>
              <a:rPr lang="en-US" sz="2400" dirty="0" smtClean="0">
                <a:latin typeface="Times New Roman" pitchFamily="18" charset="0"/>
                <a:ea typeface="ＭＳ Ｐゴシック" pitchFamily="34" charset="-128"/>
              </a:rPr>
              <a:t>Speaking a different language at home does not significantly hinder English language acquisition. </a:t>
            </a:r>
          </a:p>
          <a:p>
            <a:pPr marL="533400" indent="-533400" eaLnBrk="1" hangingPunct="1">
              <a:lnSpc>
                <a:spcPct val="90000"/>
              </a:lnSpc>
              <a:buClr>
                <a:schemeClr val="tx1"/>
              </a:buClr>
              <a:buFont typeface="Wingdings" pitchFamily="2" charset="2"/>
              <a:buNone/>
            </a:pPr>
            <a:endParaRPr lang="en-US" sz="2400" dirty="0" smtClean="0">
              <a:latin typeface="Times New Roman" pitchFamily="18" charset="0"/>
              <a:ea typeface="ＭＳ Ｐゴシック" pitchFamily="34" charset="-128"/>
            </a:endParaRPr>
          </a:p>
          <a:p>
            <a:pPr marL="533400" indent="-533400" eaLnBrk="1" hangingPunct="1">
              <a:lnSpc>
                <a:spcPct val="90000"/>
              </a:lnSpc>
              <a:buClr>
                <a:schemeClr val="tx1"/>
              </a:buClr>
              <a:buFont typeface="Wingdings" pitchFamily="2" charset="2"/>
              <a:buAutoNum type="arabicPeriod" startAt="3"/>
            </a:pPr>
            <a:r>
              <a:rPr lang="en-US" sz="2400" dirty="0" smtClean="0">
                <a:latin typeface="Times New Roman" pitchFamily="18" charset="0"/>
                <a:ea typeface="ＭＳ Ｐゴシック" pitchFamily="34" charset="-128"/>
              </a:rPr>
              <a:t>The more English students hear, the more English they will learn.</a:t>
            </a:r>
          </a:p>
          <a:p>
            <a:pPr marL="533400" indent="-533400" eaLnBrk="1" hangingPunct="1">
              <a:lnSpc>
                <a:spcPct val="90000"/>
              </a:lnSpc>
              <a:buClr>
                <a:schemeClr val="tx1"/>
              </a:buClr>
              <a:buFont typeface="Wingdings" pitchFamily="2" charset="2"/>
              <a:buAutoNum type="arabicPeriod" startAt="3"/>
            </a:pPr>
            <a:endParaRPr lang="en-US" sz="2400" dirty="0" smtClean="0">
              <a:latin typeface="Times New Roman" pitchFamily="18" charset="0"/>
              <a:ea typeface="ＭＳ Ｐゴシック" pitchFamily="34" charset="-128"/>
            </a:endParaRPr>
          </a:p>
          <a:p>
            <a:pPr marL="533400" indent="-533400" eaLnBrk="1" hangingPunct="1">
              <a:lnSpc>
                <a:spcPct val="90000"/>
              </a:lnSpc>
              <a:buClr>
                <a:schemeClr val="tx1"/>
              </a:buClr>
              <a:buFont typeface="Wingdings" pitchFamily="2" charset="2"/>
              <a:buNone/>
            </a:pPr>
            <a:r>
              <a:rPr lang="en-US" sz="1800" dirty="0">
                <a:latin typeface="Times New Roman" pitchFamily="18" charset="0"/>
                <a:ea typeface="ＭＳ Ｐゴシック" pitchFamily="34" charset="-128"/>
              </a:rPr>
              <a:t>4</a:t>
            </a:r>
            <a:r>
              <a:rPr lang="en-US" sz="2400" dirty="0" smtClean="0">
                <a:latin typeface="Times New Roman" pitchFamily="18" charset="0"/>
                <a:ea typeface="ＭＳ Ｐゴシック" pitchFamily="34" charset="-128"/>
              </a:rPr>
              <a:t>.    Younger students learn English more quickly and more easily than older students.</a:t>
            </a:r>
          </a:p>
          <a:p>
            <a:pPr marL="533400" indent="-533400" eaLnBrk="1" hangingPunct="1">
              <a:lnSpc>
                <a:spcPct val="90000"/>
              </a:lnSpc>
              <a:buClr>
                <a:schemeClr val="tx1"/>
              </a:buClr>
              <a:buFont typeface="Wingdings" pitchFamily="2" charset="2"/>
              <a:buAutoNum type="arabicPeriod" startAt="3"/>
            </a:pPr>
            <a:endParaRPr lang="en-US" sz="2400" dirty="0" smtClean="0">
              <a:latin typeface="Times New Roman" pitchFamily="18" charset="0"/>
              <a:ea typeface="ＭＳ Ｐゴシック"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304800" y="1677988"/>
            <a:ext cx="8915400" cy="758825"/>
          </a:xfrm>
          <a:solidFill>
            <a:schemeClr val="tx1">
              <a:lumMod val="85000"/>
              <a:lumOff val="15000"/>
            </a:schemeClr>
          </a:solidFill>
        </p:spPr>
        <p:txBody>
          <a:bodyPr/>
          <a:lstStyle/>
          <a:p>
            <a:pPr>
              <a:defRPr/>
            </a:pPr>
            <a:r>
              <a:rPr lang="en-US" sz="5400" b="1" u="sng" dirty="0" smtClean="0">
                <a:solidFill>
                  <a:schemeClr val="accent6">
                    <a:lumMod val="40000"/>
                    <a:lumOff val="60000"/>
                  </a:schemeClr>
                </a:solidFill>
                <a:latin typeface="Clarendon" pitchFamily="18" charset="0"/>
                <a:ea typeface="ＭＳ Ｐゴシック" pitchFamily="-109" charset="-128"/>
              </a:rPr>
              <a:t>Lesson Delivery  </a:t>
            </a:r>
            <a:r>
              <a:rPr lang="en-US" sz="5400" b="1" dirty="0" smtClean="0">
                <a:solidFill>
                  <a:schemeClr val="accent6">
                    <a:lumMod val="40000"/>
                    <a:lumOff val="60000"/>
                  </a:schemeClr>
                </a:solidFill>
                <a:latin typeface="Clarendon" pitchFamily="18" charset="0"/>
                <a:ea typeface="ＭＳ Ｐゴシック" pitchFamily="-109" charset="-128"/>
              </a:rPr>
              <a:t> </a:t>
            </a:r>
            <a:r>
              <a:rPr lang="en-US" b="1" dirty="0" smtClean="0">
                <a:solidFill>
                  <a:schemeClr val="accent6">
                    <a:lumMod val="40000"/>
                    <a:lumOff val="60000"/>
                  </a:schemeClr>
                </a:solidFill>
                <a:latin typeface="Clarendon" pitchFamily="18" charset="0"/>
                <a:ea typeface="ＭＳ Ｐゴシック" pitchFamily="-109" charset="-128"/>
              </a:rPr>
              <a:t>Features</a:t>
            </a:r>
          </a:p>
        </p:txBody>
      </p:sp>
      <p:sp>
        <p:nvSpPr>
          <p:cNvPr id="43011"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43022" name="Slide Number Placeholder 13"/>
          <p:cNvSpPr>
            <a:spLocks noGrp="1"/>
          </p:cNvSpPr>
          <p:nvPr>
            <p:ph type="sldNum" sz="quarter" idx="4294967295"/>
          </p:nvPr>
        </p:nvSpPr>
        <p:spPr>
          <a:xfrm>
            <a:off x="7239000" y="6248400"/>
            <a:ext cx="1905000" cy="457200"/>
          </a:xfrm>
          <a:noFill/>
        </p:spPr>
        <p:txBody>
          <a:bodyPr/>
          <a:lstStyle/>
          <a:p>
            <a:fld id="{44F810C7-B409-4537-878B-837B26C721CD}" type="slidenum">
              <a:rPr lang="en-US"/>
              <a:pPr/>
              <a:t>40</a:t>
            </a:fld>
            <a:endParaRPr lang="en-US"/>
          </a:p>
        </p:txBody>
      </p:sp>
      <p:pic>
        <p:nvPicPr>
          <p:cNvPr id="43012" name="Picture 4" descr="j0288988"/>
          <p:cNvPicPr>
            <a:picLocks noChangeAspect="1" noChangeArrowheads="1"/>
          </p:cNvPicPr>
          <p:nvPr/>
        </p:nvPicPr>
        <p:blipFill>
          <a:blip r:embed="rId3"/>
          <a:srcRect/>
          <a:stretch>
            <a:fillRect/>
          </a:stretch>
        </p:blipFill>
        <p:spPr bwMode="auto">
          <a:xfrm>
            <a:off x="381000" y="381000"/>
            <a:ext cx="2514600" cy="1058863"/>
          </a:xfrm>
          <a:prstGeom prst="rect">
            <a:avLst/>
          </a:prstGeom>
          <a:noFill/>
          <a:ln w="9525">
            <a:noFill/>
            <a:miter lim="800000"/>
            <a:headEnd/>
            <a:tailEnd/>
          </a:ln>
        </p:spPr>
      </p:pic>
      <p:sp>
        <p:nvSpPr>
          <p:cNvPr id="326661" name="_s1036"/>
          <p:cNvSpPr>
            <a:spLocks noChangeArrowheads="1"/>
          </p:cNvSpPr>
          <p:nvPr/>
        </p:nvSpPr>
        <p:spPr bwMode="auto">
          <a:xfrm>
            <a:off x="304800" y="3581400"/>
            <a:ext cx="2895600"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r>
              <a:rPr lang="en-US" sz="2000" b="1" dirty="0">
                <a:ea typeface="ＭＳ Ｐゴシック" pitchFamily="-109" charset="-128"/>
              </a:rPr>
              <a:t>Support </a:t>
            </a:r>
          </a:p>
          <a:p>
            <a:pPr algn="ctr" eaLnBrk="1" hangingPunct="1">
              <a:defRPr/>
            </a:pPr>
            <a:r>
              <a:rPr lang="en-US" sz="2000" b="1" dirty="0">
                <a:ea typeface="ＭＳ Ｐゴシック" pitchFamily="-109" charset="-128"/>
              </a:rPr>
              <a:t>Content Objectives</a:t>
            </a:r>
          </a:p>
        </p:txBody>
      </p:sp>
      <p:sp>
        <p:nvSpPr>
          <p:cNvPr id="326662" name="_s1037"/>
          <p:cNvSpPr>
            <a:spLocks noChangeArrowheads="1"/>
          </p:cNvSpPr>
          <p:nvPr/>
        </p:nvSpPr>
        <p:spPr bwMode="auto">
          <a:xfrm>
            <a:off x="2209800" y="5181600"/>
            <a:ext cx="2468563"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endParaRPr lang="en-US" sz="1100" dirty="0"/>
          </a:p>
          <a:p>
            <a:pPr algn="ctr" eaLnBrk="1" hangingPunct="1"/>
            <a:r>
              <a:rPr lang="en-US" sz="2000" b="1" dirty="0"/>
              <a:t>Engage Students</a:t>
            </a:r>
          </a:p>
          <a:p>
            <a:pPr algn="ctr" eaLnBrk="1" hangingPunct="1"/>
            <a:r>
              <a:rPr lang="en-US" sz="2000" b="1" dirty="0" smtClean="0"/>
              <a:t> at least </a:t>
            </a:r>
          </a:p>
          <a:p>
            <a:pPr algn="ctr" eaLnBrk="1" hangingPunct="1"/>
            <a:r>
              <a:rPr lang="en-US" sz="2000" b="1" dirty="0" smtClean="0"/>
              <a:t>90%</a:t>
            </a:r>
            <a:endParaRPr lang="en-US" sz="2000" b="1" dirty="0"/>
          </a:p>
        </p:txBody>
      </p:sp>
      <p:sp>
        <p:nvSpPr>
          <p:cNvPr id="43015" name="Line 7"/>
          <p:cNvSpPr>
            <a:spLocks noChangeShapeType="1"/>
          </p:cNvSpPr>
          <p:nvPr/>
        </p:nvSpPr>
        <p:spPr bwMode="auto">
          <a:xfrm flipH="1">
            <a:off x="2895600" y="2819400"/>
            <a:ext cx="1219200" cy="990600"/>
          </a:xfrm>
          <a:prstGeom prst="line">
            <a:avLst/>
          </a:prstGeom>
          <a:noFill/>
          <a:ln w="41275">
            <a:solidFill>
              <a:schemeClr val="tx1"/>
            </a:solidFill>
            <a:round/>
            <a:headEnd/>
            <a:tailEnd type="oval" w="med" len="med"/>
          </a:ln>
        </p:spPr>
        <p:txBody>
          <a:bodyPr>
            <a:spAutoFit/>
          </a:bodyPr>
          <a:lstStyle/>
          <a:p>
            <a:endParaRPr lang="en-US"/>
          </a:p>
        </p:txBody>
      </p:sp>
      <p:sp>
        <p:nvSpPr>
          <p:cNvPr id="43016" name="Line 8"/>
          <p:cNvSpPr>
            <a:spLocks noChangeShapeType="1"/>
          </p:cNvSpPr>
          <p:nvPr/>
        </p:nvSpPr>
        <p:spPr bwMode="auto">
          <a:xfrm flipH="1">
            <a:off x="3962400" y="2819400"/>
            <a:ext cx="533400" cy="2362200"/>
          </a:xfrm>
          <a:prstGeom prst="line">
            <a:avLst/>
          </a:prstGeom>
          <a:noFill/>
          <a:ln w="41275">
            <a:solidFill>
              <a:schemeClr val="tx1"/>
            </a:solidFill>
            <a:round/>
            <a:headEnd/>
            <a:tailEnd type="oval" w="med" len="med"/>
          </a:ln>
        </p:spPr>
        <p:txBody>
          <a:bodyPr>
            <a:spAutoFit/>
          </a:bodyPr>
          <a:lstStyle/>
          <a:p>
            <a:endParaRPr lang="en-US"/>
          </a:p>
        </p:txBody>
      </p:sp>
      <p:sp>
        <p:nvSpPr>
          <p:cNvPr id="326665" name="_s1037"/>
          <p:cNvSpPr>
            <a:spLocks noChangeArrowheads="1"/>
          </p:cNvSpPr>
          <p:nvPr/>
        </p:nvSpPr>
        <p:spPr bwMode="auto">
          <a:xfrm>
            <a:off x="5181600" y="5105400"/>
            <a:ext cx="2468563" cy="12192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endParaRPr lang="en-US" sz="1100"/>
          </a:p>
          <a:p>
            <a:pPr algn="ctr" eaLnBrk="1" hangingPunct="1"/>
            <a:r>
              <a:rPr lang="en-US" sz="2000" b="1"/>
              <a:t>Pace</a:t>
            </a:r>
          </a:p>
          <a:p>
            <a:pPr algn="ctr" eaLnBrk="1" hangingPunct="1"/>
            <a:endParaRPr lang="en-US" sz="2000" b="1"/>
          </a:p>
        </p:txBody>
      </p:sp>
      <p:sp>
        <p:nvSpPr>
          <p:cNvPr id="326666" name="_s1035"/>
          <p:cNvSpPr>
            <a:spLocks noChangeArrowheads="1"/>
          </p:cNvSpPr>
          <p:nvPr/>
        </p:nvSpPr>
        <p:spPr bwMode="auto">
          <a:xfrm>
            <a:off x="5715000" y="3429000"/>
            <a:ext cx="3048000" cy="1295400"/>
          </a:xfrm>
          <a:prstGeom prst="roundRect">
            <a:avLst>
              <a:gd name="adj" fmla="val 16667"/>
            </a:avLst>
          </a:prstGeom>
          <a:solidFill>
            <a:schemeClr val="accent2">
              <a:lumMod val="20000"/>
              <a:lumOff val="80000"/>
            </a:schemeClr>
          </a:solidFill>
          <a:ln w="9525">
            <a:solidFill>
              <a:schemeClr val="tx1"/>
            </a:solidFill>
            <a:round/>
            <a:headEnd/>
            <a:tailEnd/>
          </a:ln>
        </p:spPr>
        <p:txBody>
          <a:bodyPr wrap="none" lIns="0" tIns="0" rIns="0" bIns="0" anchor="ctr"/>
          <a:lstStyle/>
          <a:p>
            <a:pPr algn="ctr" eaLnBrk="1" hangingPunct="1">
              <a:defRPr/>
            </a:pPr>
            <a:r>
              <a:rPr lang="en-US" sz="2000" b="1" dirty="0">
                <a:ea typeface="ＭＳ Ｐゴシック" pitchFamily="-109" charset="-128"/>
              </a:rPr>
              <a:t>Support</a:t>
            </a:r>
          </a:p>
          <a:p>
            <a:pPr algn="ctr" eaLnBrk="1" hangingPunct="1">
              <a:defRPr/>
            </a:pPr>
            <a:r>
              <a:rPr lang="en-US" sz="2000" b="1" dirty="0">
                <a:ea typeface="ＭＳ Ｐゴシック" pitchFamily="-109" charset="-128"/>
              </a:rPr>
              <a:t>Language Objectives</a:t>
            </a:r>
          </a:p>
        </p:txBody>
      </p:sp>
      <p:sp>
        <p:nvSpPr>
          <p:cNvPr id="43019" name="Line 11"/>
          <p:cNvSpPr>
            <a:spLocks noChangeShapeType="1"/>
          </p:cNvSpPr>
          <p:nvPr/>
        </p:nvSpPr>
        <p:spPr bwMode="auto">
          <a:xfrm>
            <a:off x="5410200" y="2819400"/>
            <a:ext cx="838200" cy="1066800"/>
          </a:xfrm>
          <a:prstGeom prst="line">
            <a:avLst/>
          </a:prstGeom>
          <a:noFill/>
          <a:ln w="41275">
            <a:solidFill>
              <a:schemeClr val="tx1"/>
            </a:solidFill>
            <a:round/>
            <a:headEnd/>
            <a:tailEnd type="oval" w="med" len="med"/>
          </a:ln>
        </p:spPr>
        <p:txBody>
          <a:bodyPr>
            <a:spAutoFit/>
          </a:bodyPr>
          <a:lstStyle/>
          <a:p>
            <a:endParaRPr lang="en-US"/>
          </a:p>
        </p:txBody>
      </p:sp>
      <p:sp>
        <p:nvSpPr>
          <p:cNvPr id="43020" name="Line 12"/>
          <p:cNvSpPr>
            <a:spLocks noChangeShapeType="1"/>
          </p:cNvSpPr>
          <p:nvPr/>
        </p:nvSpPr>
        <p:spPr bwMode="auto">
          <a:xfrm>
            <a:off x="4876800" y="2819400"/>
            <a:ext cx="914400" cy="2362200"/>
          </a:xfrm>
          <a:prstGeom prst="line">
            <a:avLst/>
          </a:prstGeom>
          <a:noFill/>
          <a:ln w="41275">
            <a:solidFill>
              <a:schemeClr val="tx1"/>
            </a:solidFill>
            <a:round/>
            <a:headEnd/>
            <a:tailEnd type="oval"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266700" y="1347788"/>
            <a:ext cx="8458200" cy="1252537"/>
          </a:xfrm>
          <a:solidFill>
            <a:schemeClr val="accent4">
              <a:lumMod val="75000"/>
              <a:lumOff val="25000"/>
            </a:schemeClr>
          </a:solidFill>
        </p:spPr>
        <p:txBody>
          <a:bodyPr/>
          <a:lstStyle/>
          <a:p>
            <a:pPr algn="ctr">
              <a:defRPr/>
            </a:pPr>
            <a:r>
              <a:rPr lang="en-US" sz="4800" b="1" u="sng" dirty="0" smtClean="0">
                <a:solidFill>
                  <a:schemeClr val="tx1"/>
                </a:solidFill>
                <a:latin typeface="Clarendon" pitchFamily="18" charset="0"/>
                <a:ea typeface="ＭＳ Ｐゴシック" pitchFamily="-109" charset="-128"/>
              </a:rPr>
              <a:t>Review and Assessment</a:t>
            </a:r>
            <a:r>
              <a:rPr lang="en-US" sz="4800" b="1" dirty="0" smtClean="0">
                <a:solidFill>
                  <a:schemeClr val="tx1"/>
                </a:solidFill>
                <a:latin typeface="Clarendon" pitchFamily="18" charset="0"/>
                <a:ea typeface="ＭＳ Ｐゴシック" pitchFamily="-109" charset="-128"/>
              </a:rPr>
              <a:t> </a:t>
            </a:r>
            <a:br>
              <a:rPr lang="en-US" sz="4800" b="1" dirty="0" smtClean="0">
                <a:solidFill>
                  <a:schemeClr val="tx1"/>
                </a:solidFill>
                <a:latin typeface="Clarendon" pitchFamily="18" charset="0"/>
                <a:ea typeface="ＭＳ Ｐゴシック" pitchFamily="-109" charset="-128"/>
              </a:rPr>
            </a:br>
            <a:r>
              <a:rPr lang="en-US" sz="3600" b="1" dirty="0" smtClean="0">
                <a:solidFill>
                  <a:schemeClr val="tx1"/>
                </a:solidFill>
                <a:latin typeface="Clarendon" pitchFamily="18" charset="0"/>
                <a:ea typeface="ＭＳ Ｐゴシック" pitchFamily="-109" charset="-128"/>
              </a:rPr>
              <a:t>Features</a:t>
            </a:r>
          </a:p>
        </p:txBody>
      </p:sp>
      <p:sp>
        <p:nvSpPr>
          <p:cNvPr id="44035" name="Rectangle 3"/>
          <p:cNvSpPr>
            <a:spLocks noGrp="1" noChangeArrowheads="1"/>
          </p:cNvSpPr>
          <p:nvPr>
            <p:ph type="subTitle" idx="1"/>
          </p:nvPr>
        </p:nvSpPr>
        <p:spPr>
          <a:xfrm>
            <a:off x="381000" y="3124200"/>
            <a:ext cx="8229600" cy="3581400"/>
          </a:xfrm>
        </p:spPr>
        <p:txBody>
          <a:bodyPr/>
          <a:lstStyle/>
          <a:p>
            <a:pPr>
              <a:buFont typeface="Wingdings" pitchFamily="2" charset="2"/>
              <a:buNone/>
            </a:pPr>
            <a:endParaRPr lang="en-US" smtClean="0">
              <a:ea typeface="ＭＳ Ｐゴシック" pitchFamily="34" charset="-128"/>
            </a:endParaRPr>
          </a:p>
          <a:p>
            <a:pPr>
              <a:buFont typeface="Wingdings" pitchFamily="2" charset="2"/>
              <a:buNone/>
            </a:pPr>
            <a:endParaRPr lang="en-US" smtClean="0">
              <a:ea typeface="ＭＳ Ｐゴシック" pitchFamily="34" charset="-128"/>
            </a:endParaRPr>
          </a:p>
        </p:txBody>
      </p:sp>
      <p:sp>
        <p:nvSpPr>
          <p:cNvPr id="44049" name="Slide Number Placeholder 16"/>
          <p:cNvSpPr>
            <a:spLocks noGrp="1"/>
          </p:cNvSpPr>
          <p:nvPr>
            <p:ph type="sldNum" sz="quarter" idx="4294967295"/>
          </p:nvPr>
        </p:nvSpPr>
        <p:spPr>
          <a:xfrm>
            <a:off x="7239000" y="6248400"/>
            <a:ext cx="1905000" cy="457200"/>
          </a:xfrm>
          <a:noFill/>
        </p:spPr>
        <p:txBody>
          <a:bodyPr/>
          <a:lstStyle/>
          <a:p>
            <a:fld id="{E28ECF15-5EC5-424A-84A4-FA9102C37F75}" type="slidenum">
              <a:rPr lang="en-US"/>
              <a:pPr/>
              <a:t>41</a:t>
            </a:fld>
            <a:endParaRPr lang="en-US"/>
          </a:p>
        </p:txBody>
      </p:sp>
      <p:pic>
        <p:nvPicPr>
          <p:cNvPr id="44036" name="Picture 4" descr="j0288988"/>
          <p:cNvPicPr>
            <a:picLocks noChangeAspect="1" noChangeArrowheads="1"/>
          </p:cNvPicPr>
          <p:nvPr/>
        </p:nvPicPr>
        <p:blipFill>
          <a:blip r:embed="rId3"/>
          <a:srcRect/>
          <a:stretch>
            <a:fillRect/>
          </a:stretch>
        </p:blipFill>
        <p:spPr bwMode="auto">
          <a:xfrm>
            <a:off x="152400" y="0"/>
            <a:ext cx="3200400" cy="1347788"/>
          </a:xfrm>
          <a:prstGeom prst="rect">
            <a:avLst/>
          </a:prstGeom>
          <a:noFill/>
          <a:ln w="9525">
            <a:noFill/>
            <a:miter lim="800000"/>
            <a:headEnd/>
            <a:tailEnd/>
          </a:ln>
        </p:spPr>
      </p:pic>
      <p:sp>
        <p:nvSpPr>
          <p:cNvPr id="44037" name="Text Box 5"/>
          <p:cNvSpPr txBox="1">
            <a:spLocks noChangeArrowheads="1"/>
          </p:cNvSpPr>
          <p:nvPr/>
        </p:nvSpPr>
        <p:spPr bwMode="auto">
          <a:xfrm>
            <a:off x="381000" y="3886200"/>
            <a:ext cx="2819400" cy="366713"/>
          </a:xfrm>
          <a:prstGeom prst="rect">
            <a:avLst/>
          </a:prstGeom>
          <a:noFill/>
          <a:ln w="9525" algn="ctr">
            <a:noFill/>
            <a:miter lim="800000"/>
            <a:headEnd/>
            <a:tailEnd/>
          </a:ln>
        </p:spPr>
        <p:txBody>
          <a:bodyPr>
            <a:spAutoFit/>
          </a:bodyPr>
          <a:lstStyle/>
          <a:p>
            <a:pPr>
              <a:spcBef>
                <a:spcPct val="50000"/>
              </a:spcBef>
            </a:pPr>
            <a:endParaRPr lang="en-US"/>
          </a:p>
        </p:txBody>
      </p:sp>
      <p:sp>
        <p:nvSpPr>
          <p:cNvPr id="44038" name="_s1035"/>
          <p:cNvSpPr>
            <a:spLocks noChangeArrowheads="1"/>
          </p:cNvSpPr>
          <p:nvPr/>
        </p:nvSpPr>
        <p:spPr bwMode="auto">
          <a:xfrm>
            <a:off x="228600" y="3200400"/>
            <a:ext cx="27432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a:t>Review Key</a:t>
            </a:r>
          </a:p>
          <a:p>
            <a:pPr algn="ctr" eaLnBrk="1" hangingPunct="1"/>
            <a:r>
              <a:rPr lang="en-US" sz="2400" b="1"/>
              <a:t>Vocabulary</a:t>
            </a:r>
          </a:p>
        </p:txBody>
      </p:sp>
      <p:sp>
        <p:nvSpPr>
          <p:cNvPr id="44039" name="_s1036"/>
          <p:cNvSpPr>
            <a:spLocks noChangeArrowheads="1"/>
          </p:cNvSpPr>
          <p:nvPr/>
        </p:nvSpPr>
        <p:spPr bwMode="auto">
          <a:xfrm>
            <a:off x="495300" y="5105400"/>
            <a:ext cx="25146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a:t>Review Key</a:t>
            </a:r>
          </a:p>
          <a:p>
            <a:pPr algn="ctr" eaLnBrk="1" hangingPunct="1"/>
            <a:r>
              <a:rPr lang="en-US" sz="2400" b="1"/>
              <a:t>Content </a:t>
            </a:r>
          </a:p>
          <a:p>
            <a:pPr algn="ctr" eaLnBrk="1" hangingPunct="1"/>
            <a:r>
              <a:rPr lang="en-US" sz="2400" b="1"/>
              <a:t>Concepts</a:t>
            </a:r>
          </a:p>
        </p:txBody>
      </p:sp>
      <p:sp>
        <p:nvSpPr>
          <p:cNvPr id="44040" name="_s1037"/>
          <p:cNvSpPr>
            <a:spLocks noChangeArrowheads="1"/>
          </p:cNvSpPr>
          <p:nvPr/>
        </p:nvSpPr>
        <p:spPr bwMode="auto">
          <a:xfrm>
            <a:off x="6172200" y="3124200"/>
            <a:ext cx="29718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endParaRPr lang="en-US" sz="2400"/>
          </a:p>
          <a:p>
            <a:pPr algn="ctr" eaLnBrk="1" hangingPunct="1"/>
            <a:r>
              <a:rPr lang="en-US" sz="2400" b="1"/>
              <a:t>On-going </a:t>
            </a:r>
          </a:p>
          <a:p>
            <a:pPr algn="ctr" eaLnBrk="1" hangingPunct="1"/>
            <a:r>
              <a:rPr lang="en-US" sz="2400" b="1"/>
              <a:t>Authentic </a:t>
            </a:r>
          </a:p>
          <a:p>
            <a:pPr algn="ctr" eaLnBrk="1" hangingPunct="1"/>
            <a:r>
              <a:rPr lang="en-US" sz="2400" b="1"/>
              <a:t>Assessments</a:t>
            </a:r>
          </a:p>
          <a:p>
            <a:pPr algn="ctr" eaLnBrk="1" hangingPunct="1"/>
            <a:endParaRPr lang="en-US" sz="2400" b="1"/>
          </a:p>
        </p:txBody>
      </p:sp>
      <p:sp>
        <p:nvSpPr>
          <p:cNvPr id="44041" name="Line 9"/>
          <p:cNvSpPr>
            <a:spLocks noChangeShapeType="1"/>
          </p:cNvSpPr>
          <p:nvPr/>
        </p:nvSpPr>
        <p:spPr bwMode="auto">
          <a:xfrm flipH="1">
            <a:off x="1752600" y="2743200"/>
            <a:ext cx="1752600" cy="685800"/>
          </a:xfrm>
          <a:prstGeom prst="line">
            <a:avLst/>
          </a:prstGeom>
          <a:noFill/>
          <a:ln w="41275">
            <a:solidFill>
              <a:schemeClr val="tx1"/>
            </a:solidFill>
            <a:round/>
            <a:headEnd/>
            <a:tailEnd type="oval" w="med" len="med"/>
          </a:ln>
        </p:spPr>
        <p:txBody>
          <a:bodyPr>
            <a:spAutoFit/>
          </a:bodyPr>
          <a:lstStyle/>
          <a:p>
            <a:endParaRPr lang="en-US"/>
          </a:p>
        </p:txBody>
      </p:sp>
      <p:sp>
        <p:nvSpPr>
          <p:cNvPr id="44042" name="Line 10"/>
          <p:cNvSpPr>
            <a:spLocks noChangeShapeType="1"/>
          </p:cNvSpPr>
          <p:nvPr/>
        </p:nvSpPr>
        <p:spPr bwMode="auto">
          <a:xfrm flipH="1">
            <a:off x="2514600" y="2743200"/>
            <a:ext cx="1524000" cy="2667000"/>
          </a:xfrm>
          <a:prstGeom prst="line">
            <a:avLst/>
          </a:prstGeom>
          <a:noFill/>
          <a:ln w="41275">
            <a:solidFill>
              <a:schemeClr val="tx1"/>
            </a:solidFill>
            <a:round/>
            <a:headEnd/>
            <a:tailEnd type="oval" w="med" len="med"/>
          </a:ln>
        </p:spPr>
        <p:txBody>
          <a:bodyPr>
            <a:spAutoFit/>
          </a:bodyPr>
          <a:lstStyle/>
          <a:p>
            <a:endParaRPr lang="en-US"/>
          </a:p>
        </p:txBody>
      </p:sp>
      <p:sp>
        <p:nvSpPr>
          <p:cNvPr id="44043" name="Line 11"/>
          <p:cNvSpPr>
            <a:spLocks noChangeShapeType="1"/>
          </p:cNvSpPr>
          <p:nvPr/>
        </p:nvSpPr>
        <p:spPr bwMode="auto">
          <a:xfrm>
            <a:off x="5562600" y="2743200"/>
            <a:ext cx="1295400" cy="533400"/>
          </a:xfrm>
          <a:prstGeom prst="line">
            <a:avLst/>
          </a:prstGeom>
          <a:noFill/>
          <a:ln w="41275">
            <a:solidFill>
              <a:schemeClr val="tx1"/>
            </a:solidFill>
            <a:round/>
            <a:headEnd/>
            <a:tailEnd type="oval" w="med" len="med"/>
          </a:ln>
        </p:spPr>
        <p:txBody>
          <a:bodyPr>
            <a:spAutoFit/>
          </a:bodyPr>
          <a:lstStyle/>
          <a:p>
            <a:endParaRPr lang="en-US"/>
          </a:p>
        </p:txBody>
      </p:sp>
      <p:sp>
        <p:nvSpPr>
          <p:cNvPr id="44044" name="_s1036"/>
          <p:cNvSpPr>
            <a:spLocks noChangeArrowheads="1"/>
          </p:cNvSpPr>
          <p:nvPr/>
        </p:nvSpPr>
        <p:spPr bwMode="auto">
          <a:xfrm>
            <a:off x="3352800" y="5194300"/>
            <a:ext cx="25146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400" b="1"/>
              <a:t>Provide</a:t>
            </a:r>
          </a:p>
          <a:p>
            <a:pPr algn="ctr" eaLnBrk="1" hangingPunct="1"/>
            <a:r>
              <a:rPr lang="en-US" sz="2400" b="1"/>
              <a:t>Regular </a:t>
            </a:r>
          </a:p>
          <a:p>
            <a:pPr algn="ctr" eaLnBrk="1" hangingPunct="1"/>
            <a:r>
              <a:rPr lang="en-US" sz="2400" b="1"/>
              <a:t>Feedback</a:t>
            </a:r>
          </a:p>
        </p:txBody>
      </p:sp>
      <p:sp>
        <p:nvSpPr>
          <p:cNvPr id="44045" name="Line 13"/>
          <p:cNvSpPr>
            <a:spLocks noChangeShapeType="1"/>
          </p:cNvSpPr>
          <p:nvPr/>
        </p:nvSpPr>
        <p:spPr bwMode="auto">
          <a:xfrm>
            <a:off x="4495800" y="2743200"/>
            <a:ext cx="0" cy="2667000"/>
          </a:xfrm>
          <a:prstGeom prst="line">
            <a:avLst/>
          </a:prstGeom>
          <a:noFill/>
          <a:ln w="41275">
            <a:solidFill>
              <a:schemeClr val="tx1"/>
            </a:solidFill>
            <a:round/>
            <a:headEnd/>
            <a:tailEnd type="oval" w="med" len="med"/>
          </a:ln>
        </p:spPr>
        <p:txBody>
          <a:bodyPr>
            <a:spAutoFit/>
          </a:bodyPr>
          <a:lstStyle/>
          <a:p>
            <a:endParaRPr lang="en-US"/>
          </a:p>
        </p:txBody>
      </p:sp>
      <p:sp>
        <p:nvSpPr>
          <p:cNvPr id="44046" name="_s1036"/>
          <p:cNvSpPr>
            <a:spLocks noChangeArrowheads="1"/>
          </p:cNvSpPr>
          <p:nvPr/>
        </p:nvSpPr>
        <p:spPr bwMode="auto">
          <a:xfrm>
            <a:off x="6172200" y="5105400"/>
            <a:ext cx="2971800" cy="1663700"/>
          </a:xfrm>
          <a:prstGeom prst="roundRect">
            <a:avLst>
              <a:gd name="adj" fmla="val 16667"/>
            </a:avLst>
          </a:prstGeom>
          <a:solidFill>
            <a:srgbClr val="FFFF00"/>
          </a:solidFill>
          <a:ln w="9525">
            <a:solidFill>
              <a:schemeClr val="tx1"/>
            </a:solidFill>
            <a:round/>
            <a:headEnd/>
            <a:tailEnd/>
          </a:ln>
        </p:spPr>
        <p:txBody>
          <a:bodyPr wrap="none" lIns="0" tIns="0" rIns="0" bIns="0" anchor="ctr"/>
          <a:lstStyle/>
          <a:p>
            <a:pPr algn="ctr" eaLnBrk="1" hangingPunct="1"/>
            <a:r>
              <a:rPr lang="en-US" sz="2000" b="1"/>
              <a:t>Projects &amp; other </a:t>
            </a:r>
          </a:p>
          <a:p>
            <a:pPr algn="ctr" eaLnBrk="1" hangingPunct="1"/>
            <a:r>
              <a:rPr lang="en-US" sz="2000" b="1"/>
              <a:t>varied assessments</a:t>
            </a:r>
          </a:p>
        </p:txBody>
      </p:sp>
      <p:sp>
        <p:nvSpPr>
          <p:cNvPr id="44047" name="Line 13"/>
          <p:cNvSpPr>
            <a:spLocks noChangeShapeType="1"/>
          </p:cNvSpPr>
          <p:nvPr/>
        </p:nvSpPr>
        <p:spPr bwMode="auto">
          <a:xfrm>
            <a:off x="4914900" y="2743200"/>
            <a:ext cx="1638300" cy="2667000"/>
          </a:xfrm>
          <a:prstGeom prst="line">
            <a:avLst/>
          </a:prstGeom>
          <a:noFill/>
          <a:ln w="41275">
            <a:solidFill>
              <a:schemeClr val="tx1"/>
            </a:solidFill>
            <a:round/>
            <a:headEnd/>
            <a:tailEnd type="oval" w="med" len="med"/>
          </a:ln>
        </p:spPr>
        <p:txBody>
          <a:bodyPr wrap="square">
            <a:spAutoFit/>
          </a:bodyP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209800"/>
            <a:ext cx="8305800" cy="4114800"/>
          </a:xfrm>
        </p:spPr>
        <p:txBody>
          <a:bodyPr/>
          <a:lstStyle/>
          <a:p>
            <a:endParaRPr lang="en-US" dirty="0"/>
          </a:p>
        </p:txBody>
      </p:sp>
      <p:sp>
        <p:nvSpPr>
          <p:cNvPr id="4" name="Slide Number Placeholder 3"/>
          <p:cNvSpPr>
            <a:spLocks noGrp="1"/>
          </p:cNvSpPr>
          <p:nvPr>
            <p:ph type="sldNum" sz="quarter" idx="4"/>
          </p:nvPr>
        </p:nvSpPr>
        <p:spPr/>
        <p:txBody>
          <a:bodyPr/>
          <a:lstStyle/>
          <a:p>
            <a:fld id="{C11C9918-189B-4FEB-A057-4A7E63490518}" type="slidenum">
              <a:rPr lang="en-US" smtClean="0"/>
              <a:pPr/>
              <a:t>42</a:t>
            </a:fld>
            <a:endParaRPr lang="en-US"/>
          </a:p>
        </p:txBody>
      </p:sp>
      <p:sp>
        <p:nvSpPr>
          <p:cNvPr id="5" name="Title 4"/>
          <p:cNvSpPr>
            <a:spLocks noGrp="1"/>
          </p:cNvSpPr>
          <p:nvPr>
            <p:ph type="title"/>
          </p:nvPr>
        </p:nvSpPr>
        <p:spPr>
          <a:xfrm>
            <a:off x="838200" y="304800"/>
            <a:ext cx="8229600" cy="1493835"/>
          </a:xfrm>
        </p:spPr>
        <p:txBody>
          <a:bodyPr/>
          <a:lstStyle/>
          <a:p>
            <a:r>
              <a:rPr lang="en-US" sz="4000" dirty="0" smtClean="0"/>
              <a:t>What is 1 important key point gained from the last few slides?</a:t>
            </a:r>
            <a:endParaRPr lang="en-US" sz="4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848600" cy="1143000"/>
          </a:xfrm>
        </p:spPr>
        <p:txBody>
          <a:bodyPr>
            <a:noAutofit/>
          </a:bodyPr>
          <a:lstStyle/>
          <a:p>
            <a:pPr>
              <a:buNone/>
            </a:pPr>
            <a:r>
              <a:rPr lang="en-US" sz="4000" dirty="0" smtClean="0"/>
              <a:t>WIDA (</a:t>
            </a:r>
            <a:r>
              <a:rPr lang="en-US" sz="4000" i="1" dirty="0" smtClean="0"/>
              <a:t>World-Class Instructional Design &amp; Assessment</a:t>
            </a:r>
            <a:r>
              <a:rPr lang="en-US" sz="4000" dirty="0" smtClean="0"/>
              <a:t>) Standards</a:t>
            </a:r>
            <a:endParaRPr lang="en-US" sz="4000" dirty="0"/>
          </a:p>
        </p:txBody>
      </p:sp>
      <p:sp>
        <p:nvSpPr>
          <p:cNvPr id="3" name="Content Placeholder 2"/>
          <p:cNvSpPr>
            <a:spLocks noGrp="1"/>
          </p:cNvSpPr>
          <p:nvPr>
            <p:ph idx="1"/>
          </p:nvPr>
        </p:nvSpPr>
        <p:spPr>
          <a:xfrm>
            <a:off x="678600" y="2057400"/>
            <a:ext cx="8229600" cy="4419600"/>
          </a:xfrm>
        </p:spPr>
        <p:txBody>
          <a:bodyPr>
            <a:normAutofit/>
          </a:bodyPr>
          <a:lstStyle/>
          <a:p>
            <a:pPr>
              <a:buNone/>
            </a:pPr>
            <a:r>
              <a:rPr lang="en-US" sz="3600" dirty="0" smtClean="0"/>
              <a:t>* </a:t>
            </a:r>
            <a:r>
              <a:rPr lang="en-US" sz="3600" i="1" dirty="0" smtClean="0"/>
              <a:t>English Language Development (ELD) standards </a:t>
            </a:r>
          </a:p>
          <a:p>
            <a:pPr>
              <a:buNone/>
            </a:pPr>
            <a:r>
              <a:rPr lang="en-US" sz="3600" dirty="0" smtClean="0"/>
              <a:t>*  </a:t>
            </a:r>
            <a:r>
              <a:rPr lang="en-US" sz="3600" i="1" dirty="0" smtClean="0"/>
              <a:t>Includes</a:t>
            </a:r>
            <a:r>
              <a:rPr lang="en-US" sz="3600" dirty="0" smtClean="0"/>
              <a:t> </a:t>
            </a:r>
            <a:r>
              <a:rPr lang="en-US" sz="3600" i="1" dirty="0" smtClean="0"/>
              <a:t>adapting Common Core objectives to match </a:t>
            </a:r>
            <a:r>
              <a:rPr lang="en-US" sz="3600" i="1" dirty="0" err="1" smtClean="0"/>
              <a:t>ELLs’</a:t>
            </a:r>
            <a:r>
              <a:rPr lang="en-US" sz="3600" i="1" dirty="0" smtClean="0"/>
              <a:t> language proficiency level and to enhance English language development.</a:t>
            </a:r>
            <a:endParaRPr lang="en-US" sz="3600" i="1" dirty="0"/>
          </a:p>
        </p:txBody>
      </p:sp>
      <p:sp>
        <p:nvSpPr>
          <p:cNvPr id="5" name="Slide Number Placeholder 4"/>
          <p:cNvSpPr>
            <a:spLocks noGrp="1"/>
          </p:cNvSpPr>
          <p:nvPr>
            <p:ph type="sldNum" sz="quarter" idx="12"/>
          </p:nvPr>
        </p:nvSpPr>
        <p:spPr/>
        <p:txBody>
          <a:bodyPr/>
          <a:lstStyle/>
          <a:p>
            <a:fld id="{A186E9A5-EE8B-497F-ACCD-52933EE9E082}" type="slidenum">
              <a:rPr lang="en-US" smtClean="0"/>
              <a:pPr/>
              <a:t>43</a:t>
            </a:fld>
            <a:endParaRPr lang="en-US"/>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297762" y="291800"/>
            <a:ext cx="8548499" cy="1789200"/>
          </a:xfrm>
          <a:prstGeom prst="rect">
            <a:avLst/>
          </a:prstGeom>
        </p:spPr>
        <p:txBody>
          <a:bodyPr lIns="91425" tIns="91425" rIns="91425" bIns="91425" anchor="b" anchorCtr="0">
            <a:noAutofit/>
          </a:bodyPr>
          <a:lstStyle/>
          <a:p>
            <a:pPr>
              <a:spcBef>
                <a:spcPts val="0"/>
              </a:spcBef>
              <a:buNone/>
            </a:pPr>
            <a:r>
              <a:rPr lang="en"/>
              <a:t>How do we make instructional modifications for students?</a:t>
            </a:r>
          </a:p>
        </p:txBody>
      </p:sp>
      <p:pic>
        <p:nvPicPr>
          <p:cNvPr id="214" name="Shape 214"/>
          <p:cNvPicPr preferRelativeResize="0"/>
          <p:nvPr/>
        </p:nvPicPr>
        <p:blipFill>
          <a:blip r:embed="rId3">
            <a:alphaModFix/>
          </a:blip>
          <a:stretch>
            <a:fillRect/>
          </a:stretch>
        </p:blipFill>
        <p:spPr>
          <a:xfrm>
            <a:off x="2057400" y="2133600"/>
            <a:ext cx="5161475" cy="2901299"/>
          </a:xfrm>
          <a:prstGeom prst="rect">
            <a:avLst/>
          </a:prstGeom>
          <a:noFill/>
          <a:ln>
            <a:noFill/>
          </a:ln>
        </p:spPr>
      </p:pic>
      <p:sp>
        <p:nvSpPr>
          <p:cNvPr id="215" name="Shape 215"/>
          <p:cNvSpPr txBox="1"/>
          <p:nvPr/>
        </p:nvSpPr>
        <p:spPr>
          <a:xfrm>
            <a:off x="3337124" y="5486400"/>
            <a:ext cx="2438400" cy="1102199"/>
          </a:xfrm>
          <a:prstGeom prst="rect">
            <a:avLst/>
          </a:prstGeom>
          <a:noFill/>
          <a:ln>
            <a:noFill/>
          </a:ln>
        </p:spPr>
        <p:txBody>
          <a:bodyPr lIns="91425" tIns="91425" rIns="91425" bIns="91425" anchor="t" anchorCtr="0">
            <a:noAutofit/>
          </a:bodyPr>
          <a:lstStyle/>
          <a:p>
            <a:pPr>
              <a:spcBef>
                <a:spcPts val="0"/>
              </a:spcBef>
              <a:buNone/>
            </a:pPr>
            <a:r>
              <a:rPr lang="en" sz="3600" b="1" dirty="0" smtClean="0"/>
              <a:t>OUTPUT </a:t>
            </a:r>
            <a:r>
              <a:rPr lang="en" sz="2400" b="1" dirty="0" smtClean="0"/>
              <a:t>(product)</a:t>
            </a:r>
            <a:endParaRPr lang="en" sz="2400" b="1" dirty="0"/>
          </a:p>
        </p:txBody>
      </p:sp>
      <p:sp>
        <p:nvSpPr>
          <p:cNvPr id="216" name="Shape 216"/>
          <p:cNvSpPr txBox="1"/>
          <p:nvPr/>
        </p:nvSpPr>
        <p:spPr>
          <a:xfrm>
            <a:off x="6400625" y="5034899"/>
            <a:ext cx="2743375" cy="1430399"/>
          </a:xfrm>
          <a:prstGeom prst="rect">
            <a:avLst/>
          </a:prstGeom>
          <a:noFill/>
          <a:ln>
            <a:noFill/>
          </a:ln>
        </p:spPr>
        <p:txBody>
          <a:bodyPr lIns="91425" tIns="91425" rIns="91425" bIns="91425" anchor="t" anchorCtr="0">
            <a:noAutofit/>
          </a:bodyPr>
          <a:lstStyle/>
          <a:p>
            <a:pPr lvl="0" rtl="0">
              <a:spcBef>
                <a:spcPts val="0"/>
              </a:spcBef>
              <a:buNone/>
            </a:pPr>
            <a:r>
              <a:rPr lang="en" sz="3600" b="1" dirty="0"/>
              <a:t>PROCESS</a:t>
            </a:r>
          </a:p>
          <a:p>
            <a:pPr>
              <a:spcBef>
                <a:spcPts val="0"/>
              </a:spcBef>
              <a:buNone/>
            </a:pPr>
            <a:r>
              <a:rPr lang="en" sz="2400" b="1" dirty="0" smtClean="0"/>
              <a:t>(grouping</a:t>
            </a:r>
            <a:r>
              <a:rPr lang="en" sz="2400" b="1" dirty="0"/>
              <a:t>, </a:t>
            </a:r>
            <a:r>
              <a:rPr lang="en" sz="2400" b="1" dirty="0" smtClean="0"/>
              <a:t>support)</a:t>
            </a:r>
            <a:endParaRPr lang="en" sz="2400" b="1" dirty="0"/>
          </a:p>
        </p:txBody>
      </p:sp>
      <p:sp>
        <p:nvSpPr>
          <p:cNvPr id="217" name="Shape 217"/>
          <p:cNvSpPr txBox="1"/>
          <p:nvPr/>
        </p:nvSpPr>
        <p:spPr>
          <a:xfrm>
            <a:off x="297762" y="4140299"/>
            <a:ext cx="2156999" cy="1789200"/>
          </a:xfrm>
          <a:prstGeom prst="rect">
            <a:avLst/>
          </a:prstGeom>
          <a:noFill/>
          <a:ln>
            <a:noFill/>
          </a:ln>
        </p:spPr>
        <p:txBody>
          <a:bodyPr lIns="91425" tIns="91425" rIns="91425" bIns="91425" anchor="t" anchorCtr="0">
            <a:noAutofit/>
          </a:bodyPr>
          <a:lstStyle/>
          <a:p>
            <a:pPr lvl="0" rtl="0">
              <a:spcBef>
                <a:spcPts val="0"/>
              </a:spcBef>
              <a:buNone/>
            </a:pPr>
            <a:r>
              <a:rPr lang="en" sz="3600" b="1" dirty="0"/>
              <a:t>INPUT</a:t>
            </a:r>
          </a:p>
          <a:p>
            <a:pPr lvl="0" rtl="0">
              <a:spcBef>
                <a:spcPts val="0"/>
              </a:spcBef>
              <a:buNone/>
            </a:pPr>
            <a:r>
              <a:rPr lang="en" sz="2400" b="1" dirty="0" smtClean="0"/>
              <a:t>(content </a:t>
            </a:r>
            <a:r>
              <a:rPr lang="en" sz="2400" b="1" dirty="0"/>
              <a:t>&amp;</a:t>
            </a:r>
          </a:p>
          <a:p>
            <a:pPr lvl="0" rtl="0">
              <a:spcBef>
                <a:spcPts val="0"/>
              </a:spcBef>
              <a:buNone/>
            </a:pPr>
            <a:r>
              <a:rPr lang="en" sz="2400" b="1" dirty="0"/>
              <a:t>lesson </a:t>
            </a:r>
            <a:r>
              <a:rPr lang="en" sz="2400" b="1" dirty="0" smtClean="0"/>
              <a:t>delivery)</a:t>
            </a:r>
            <a:endParaRPr lang="en" sz="2400" b="1" dirty="0"/>
          </a:p>
        </p:txBody>
      </p:sp>
      <p:cxnSp>
        <p:nvCxnSpPr>
          <p:cNvPr id="218" name="Shape 218"/>
          <p:cNvCxnSpPr/>
          <p:nvPr/>
        </p:nvCxnSpPr>
        <p:spPr>
          <a:xfrm flipV="1">
            <a:off x="2057400" y="4653626"/>
            <a:ext cx="1279724" cy="381273"/>
          </a:xfrm>
          <a:prstGeom prst="straightConnector1">
            <a:avLst/>
          </a:prstGeom>
          <a:noFill/>
          <a:ln w="19050" cap="flat">
            <a:solidFill>
              <a:srgbClr val="000000"/>
            </a:solidFill>
            <a:prstDash val="solid"/>
            <a:round/>
            <a:headEnd type="none" w="lg" len="lg"/>
            <a:tailEnd type="none" w="lg" len="lg"/>
          </a:ln>
        </p:spPr>
      </p:cxnSp>
      <p:cxnSp>
        <p:nvCxnSpPr>
          <p:cNvPr id="219" name="Shape 219"/>
          <p:cNvCxnSpPr/>
          <p:nvPr/>
        </p:nvCxnSpPr>
        <p:spPr>
          <a:xfrm rot="10800000">
            <a:off x="4267200" y="4648200"/>
            <a:ext cx="59999" cy="833100"/>
          </a:xfrm>
          <a:prstGeom prst="straightConnector1">
            <a:avLst/>
          </a:prstGeom>
          <a:noFill/>
          <a:ln w="19050" cap="flat">
            <a:solidFill>
              <a:srgbClr val="000000"/>
            </a:solidFill>
            <a:prstDash val="solid"/>
            <a:round/>
            <a:headEnd type="none" w="lg" len="lg"/>
            <a:tailEnd type="none" w="lg" len="lg"/>
          </a:ln>
        </p:spPr>
      </p:cxnSp>
      <p:cxnSp>
        <p:nvCxnSpPr>
          <p:cNvPr id="220" name="Shape 220"/>
          <p:cNvCxnSpPr/>
          <p:nvPr/>
        </p:nvCxnSpPr>
        <p:spPr>
          <a:xfrm>
            <a:off x="5939525" y="4648200"/>
            <a:ext cx="1408199" cy="642900"/>
          </a:xfrm>
          <a:prstGeom prst="straightConnector1">
            <a:avLst/>
          </a:prstGeom>
          <a:noFill/>
          <a:ln w="19050" cap="flat">
            <a:solidFill>
              <a:srgbClr val="000000"/>
            </a:solidFill>
            <a:prstDash val="solid"/>
            <a:round/>
            <a:headEnd type="none" w="lg" len="lg"/>
            <a:tailEnd type="none" w="lg" len="lg"/>
          </a:ln>
        </p:spPr>
      </p:cxn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7425" y="-98898"/>
            <a:ext cx="8229600" cy="811500"/>
          </a:xfrm>
          <a:prstGeom prst="rect">
            <a:avLst/>
          </a:prstGeom>
        </p:spPr>
        <p:txBody>
          <a:bodyPr lIns="91425" tIns="91425" rIns="91425" bIns="91425" anchor="b" anchorCtr="0">
            <a:noAutofit/>
          </a:bodyPr>
          <a:lstStyle/>
          <a:p>
            <a:pPr>
              <a:spcBef>
                <a:spcPts val="0"/>
              </a:spcBef>
              <a:buNone/>
            </a:pPr>
            <a:r>
              <a:rPr lang="en" sz="3600"/>
              <a:t>Identifying Tier Words</a:t>
            </a:r>
          </a:p>
        </p:txBody>
      </p:sp>
      <p:pic>
        <p:nvPicPr>
          <p:cNvPr id="178" name="Shape 178"/>
          <p:cNvPicPr preferRelativeResize="0"/>
          <p:nvPr/>
        </p:nvPicPr>
        <p:blipFill>
          <a:blip r:embed="rId3">
            <a:alphaModFix/>
          </a:blip>
          <a:stretch>
            <a:fillRect/>
          </a:stretch>
        </p:blipFill>
        <p:spPr>
          <a:xfrm>
            <a:off x="47425" y="-1"/>
            <a:ext cx="9096575" cy="6694725"/>
          </a:xfrm>
          <a:prstGeom prst="rect">
            <a:avLst/>
          </a:prstGeom>
          <a:noFill/>
          <a:ln>
            <a:noFill/>
          </a:ln>
        </p:spPr>
      </p:pic>
      <p:sp>
        <p:nvSpPr>
          <p:cNvPr id="179" name="Shape 179"/>
          <p:cNvSpPr txBox="1"/>
          <p:nvPr/>
        </p:nvSpPr>
        <p:spPr>
          <a:xfrm>
            <a:off x="2651125" y="6254700"/>
            <a:ext cx="5625900" cy="603300"/>
          </a:xfrm>
          <a:prstGeom prst="rect">
            <a:avLst/>
          </a:prstGeom>
          <a:noFill/>
          <a:ln>
            <a:noFill/>
          </a:ln>
        </p:spPr>
        <p:txBody>
          <a:bodyPr lIns="91425" tIns="91425" rIns="91425" bIns="91425" anchor="t" anchorCtr="0">
            <a:noAutofit/>
          </a:bodyPr>
          <a:lstStyle/>
          <a:p>
            <a:pPr algn="ctr">
              <a:spcBef>
                <a:spcPts val="0"/>
              </a:spcBef>
              <a:buNone/>
            </a:pPr>
            <a:r>
              <a:rPr lang="en" sz="1800" b="1" i="1" dirty="0"/>
              <a:t>Lincoln’s 2nd Inaugural Speech </a:t>
            </a: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0" y="0"/>
            <a:ext cx="8229600" cy="1115699"/>
          </a:xfrm>
          <a:prstGeom prst="rect">
            <a:avLst/>
          </a:prstGeom>
        </p:spPr>
        <p:txBody>
          <a:bodyPr lIns="91425" tIns="91425" rIns="91425" bIns="91425" anchor="b" anchorCtr="0">
            <a:noAutofit/>
          </a:bodyPr>
          <a:lstStyle/>
          <a:p>
            <a:pPr>
              <a:spcBef>
                <a:spcPts val="0"/>
              </a:spcBef>
              <a:buNone/>
            </a:pPr>
            <a:r>
              <a:rPr lang="en"/>
              <a:t>Word Walls</a:t>
            </a:r>
          </a:p>
        </p:txBody>
      </p:sp>
      <p:pic>
        <p:nvPicPr>
          <p:cNvPr id="192" name="Shape 192"/>
          <p:cNvPicPr preferRelativeResize="0"/>
          <p:nvPr/>
        </p:nvPicPr>
        <p:blipFill>
          <a:blip r:embed="rId3">
            <a:alphaModFix/>
          </a:blip>
          <a:stretch>
            <a:fillRect/>
          </a:stretch>
        </p:blipFill>
        <p:spPr>
          <a:xfrm>
            <a:off x="3715575" y="0"/>
            <a:ext cx="5428424" cy="2963924"/>
          </a:xfrm>
          <a:prstGeom prst="rect">
            <a:avLst/>
          </a:prstGeom>
          <a:noFill/>
          <a:ln>
            <a:noFill/>
          </a:ln>
        </p:spPr>
      </p:pic>
      <p:pic>
        <p:nvPicPr>
          <p:cNvPr id="193" name="Shape 193"/>
          <p:cNvPicPr preferRelativeResize="0"/>
          <p:nvPr/>
        </p:nvPicPr>
        <p:blipFill>
          <a:blip r:embed="rId4">
            <a:alphaModFix/>
          </a:blip>
          <a:stretch>
            <a:fillRect/>
          </a:stretch>
        </p:blipFill>
        <p:spPr>
          <a:xfrm>
            <a:off x="-193924" y="1115700"/>
            <a:ext cx="5207749" cy="3200399"/>
          </a:xfrm>
          <a:prstGeom prst="rect">
            <a:avLst/>
          </a:prstGeom>
          <a:noFill/>
          <a:ln>
            <a:noFill/>
          </a:ln>
        </p:spPr>
      </p:pic>
      <p:pic>
        <p:nvPicPr>
          <p:cNvPr id="194" name="Shape 194"/>
          <p:cNvPicPr preferRelativeResize="0"/>
          <p:nvPr/>
        </p:nvPicPr>
        <p:blipFill>
          <a:blip r:embed="rId5">
            <a:alphaModFix/>
          </a:blip>
          <a:stretch>
            <a:fillRect/>
          </a:stretch>
        </p:blipFill>
        <p:spPr>
          <a:xfrm>
            <a:off x="4401750" y="3341600"/>
            <a:ext cx="4445000" cy="3340100"/>
          </a:xfrm>
          <a:prstGeom prst="rect">
            <a:avLst/>
          </a:prstGeom>
          <a:noFill/>
          <a:ln>
            <a:noFill/>
          </a:ln>
        </p:spPr>
      </p:pic>
      <p:pic>
        <p:nvPicPr>
          <p:cNvPr id="195" name="Shape 195"/>
          <p:cNvPicPr preferRelativeResize="0"/>
          <p:nvPr/>
        </p:nvPicPr>
        <p:blipFill>
          <a:blip r:embed="rId6">
            <a:alphaModFix/>
          </a:blip>
          <a:stretch>
            <a:fillRect/>
          </a:stretch>
        </p:blipFill>
        <p:spPr>
          <a:xfrm>
            <a:off x="-44075" y="3486924"/>
            <a:ext cx="4908049" cy="3656699"/>
          </a:xfrm>
          <a:prstGeom prst="rect">
            <a:avLst/>
          </a:prstGeom>
          <a:noFill/>
          <a:ln>
            <a:noFill/>
          </a:ln>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914400" y="419100"/>
            <a:ext cx="8229600" cy="685800"/>
          </a:xfrm>
        </p:spPr>
        <p:txBody>
          <a:bodyPr>
            <a:normAutofit fontScale="90000"/>
          </a:bodyPr>
          <a:lstStyle/>
          <a:p>
            <a:pPr>
              <a:buNone/>
            </a:pPr>
            <a:r>
              <a:rPr lang="en-US" sz="6000" b="1" dirty="0" smtClean="0">
                <a:latin typeface="Australian Sunrise" pitchFamily="2" charset="0"/>
                <a:ea typeface="ＭＳ Ｐゴシック" pitchFamily="34" charset="-128"/>
              </a:rPr>
              <a:t>Effective Instruction of ELLs includes</a:t>
            </a:r>
          </a:p>
        </p:txBody>
      </p:sp>
      <p:sp>
        <p:nvSpPr>
          <p:cNvPr id="49155" name="Content Placeholder 2"/>
          <p:cNvSpPr>
            <a:spLocks noGrp="1"/>
          </p:cNvSpPr>
          <p:nvPr>
            <p:ph idx="1"/>
          </p:nvPr>
        </p:nvSpPr>
        <p:spPr>
          <a:xfrm>
            <a:off x="914400" y="1600200"/>
            <a:ext cx="8229600" cy="5257800"/>
          </a:xfrm>
        </p:spPr>
        <p:txBody>
          <a:bodyPr/>
          <a:lstStyle/>
          <a:p>
            <a:r>
              <a:rPr lang="en-US" i="1" u="sng" dirty="0" smtClean="0">
                <a:latin typeface="Arial Black" pitchFamily="34" charset="0"/>
                <a:ea typeface="ＭＳ Ｐゴシック" pitchFamily="34" charset="-128"/>
              </a:rPr>
              <a:t>5 M</a:t>
            </a:r>
            <a:r>
              <a:rPr lang="en-US" b="1" i="1" u="sng" dirty="0" smtClean="0">
                <a:latin typeface="Arial Black" pitchFamily="34" charset="0"/>
                <a:ea typeface="ＭＳ Ｐゴシック" pitchFamily="34" charset="-128"/>
              </a:rPr>
              <a:t>s</a:t>
            </a:r>
            <a:r>
              <a:rPr lang="en-US" i="1" u="sng" dirty="0" smtClean="0">
                <a:latin typeface="Arial Black" pitchFamily="34" charset="0"/>
                <a:ea typeface="ＭＳ Ｐゴシック" pitchFamily="34" charset="-128"/>
              </a:rPr>
              <a:t>:</a:t>
            </a:r>
          </a:p>
          <a:p>
            <a:r>
              <a:rPr lang="en-US" dirty="0" smtClean="0">
                <a:ea typeface="ＭＳ Ｐゴシック" pitchFamily="34" charset="-128"/>
              </a:rPr>
              <a:t>1) </a:t>
            </a:r>
            <a:r>
              <a:rPr lang="en-US" dirty="0" smtClean="0">
                <a:latin typeface="Aharoni" pitchFamily="2" charset="-79"/>
                <a:ea typeface="ＭＳ Ｐゴシック" pitchFamily="34" charset="-128"/>
                <a:cs typeface="Aharoni" pitchFamily="2" charset="-79"/>
              </a:rPr>
              <a:t>Model</a:t>
            </a:r>
            <a:r>
              <a:rPr lang="en-US" dirty="0" smtClean="0">
                <a:ea typeface="ＭＳ Ｐゴシック" pitchFamily="34" charset="-128"/>
              </a:rPr>
              <a:t>, model, model</a:t>
            </a:r>
          </a:p>
          <a:p>
            <a:r>
              <a:rPr lang="en-US" dirty="0" smtClean="0">
                <a:ea typeface="ＭＳ Ｐゴシック" pitchFamily="34" charset="-128"/>
              </a:rPr>
              <a:t>2) </a:t>
            </a:r>
            <a:r>
              <a:rPr lang="en-US" dirty="0" smtClean="0">
                <a:latin typeface="Aharoni" pitchFamily="2" charset="-79"/>
                <a:ea typeface="ＭＳ Ｐゴシック" pitchFamily="34" charset="-128"/>
                <a:cs typeface="Aharoni" pitchFamily="2" charset="-79"/>
              </a:rPr>
              <a:t>Modify</a:t>
            </a:r>
            <a:r>
              <a:rPr lang="en-US" dirty="0" smtClean="0">
                <a:ea typeface="ＭＳ Ｐゴシック" pitchFamily="34" charset="-128"/>
              </a:rPr>
              <a:t> content, support, pace</a:t>
            </a:r>
          </a:p>
          <a:p>
            <a:r>
              <a:rPr lang="en-US" dirty="0" smtClean="0">
                <a:ea typeface="ＭＳ Ｐゴシック" pitchFamily="34" charset="-128"/>
              </a:rPr>
              <a:t>3) </a:t>
            </a:r>
            <a:r>
              <a:rPr lang="en-US" dirty="0" smtClean="0">
                <a:latin typeface="Aharoni" pitchFamily="2" charset="-79"/>
                <a:ea typeface="ＭＳ Ｐゴシック" pitchFamily="34" charset="-128"/>
                <a:cs typeface="Aharoni" pitchFamily="2" charset="-79"/>
              </a:rPr>
              <a:t>Make</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a language objective</a:t>
            </a:r>
          </a:p>
          <a:p>
            <a:r>
              <a:rPr lang="en-US" dirty="0" smtClean="0">
                <a:ea typeface="ＭＳ Ｐゴシック" pitchFamily="34" charset="-128"/>
              </a:rPr>
              <a:t>4) </a:t>
            </a:r>
            <a:r>
              <a:rPr lang="en-US" dirty="0" smtClean="0">
                <a:latin typeface="Aharoni" pitchFamily="2" charset="-79"/>
                <a:ea typeface="ＭＳ Ｐゴシック" pitchFamily="34" charset="-128"/>
                <a:cs typeface="Aharoni" pitchFamily="2" charset="-79"/>
              </a:rPr>
              <a:t>Mix</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it up </a:t>
            </a:r>
            <a:r>
              <a:rPr lang="en-US" dirty="0" smtClean="0">
                <a:ea typeface="ＭＳ Ｐゴシック" pitchFamily="34" charset="-128"/>
              </a:rPr>
              <a:t>– </a:t>
            </a:r>
            <a:r>
              <a:rPr lang="en-US" sz="2800" dirty="0" smtClean="0">
                <a:ea typeface="ＭＳ Ｐゴシック" pitchFamily="34" charset="-128"/>
              </a:rPr>
              <a:t>allow for interaction, grouping</a:t>
            </a:r>
          </a:p>
          <a:p>
            <a:r>
              <a:rPr lang="en-US" dirty="0" smtClean="0">
                <a:ea typeface="ＭＳ Ｐゴシック" pitchFamily="34" charset="-128"/>
              </a:rPr>
              <a:t>5) </a:t>
            </a:r>
            <a:r>
              <a:rPr lang="en-US" dirty="0" smtClean="0">
                <a:latin typeface="Aharoni" pitchFamily="2" charset="-79"/>
                <a:ea typeface="ＭＳ Ｐゴシック" pitchFamily="34" charset="-128"/>
                <a:cs typeface="Aharoni" pitchFamily="2" charset="-79"/>
              </a:rPr>
              <a:t>Make</a:t>
            </a:r>
            <a:r>
              <a:rPr lang="en-US" dirty="0" smtClean="0">
                <a:ea typeface="ＭＳ Ｐゴシック" pitchFamily="34" charset="-128"/>
              </a:rPr>
              <a:t> </a:t>
            </a:r>
            <a:r>
              <a:rPr lang="en-US" dirty="0" smtClean="0">
                <a:latin typeface="Aharoni" pitchFamily="2" charset="-79"/>
                <a:ea typeface="ＭＳ Ｐゴシック" pitchFamily="34" charset="-128"/>
                <a:cs typeface="Aharoni" pitchFamily="2" charset="-79"/>
              </a:rPr>
              <a:t>connections</a:t>
            </a:r>
            <a:r>
              <a:rPr lang="en-US" dirty="0" smtClean="0">
                <a:ea typeface="ＭＳ Ｐゴシック" pitchFamily="34" charset="-128"/>
              </a:rPr>
              <a:t> – with the students, with their background knowledge, &amp; with the parents</a:t>
            </a:r>
          </a:p>
        </p:txBody>
      </p:sp>
      <p:sp>
        <p:nvSpPr>
          <p:cNvPr id="49157" name="Slide Number Placeholder 4"/>
          <p:cNvSpPr>
            <a:spLocks noGrp="1"/>
          </p:cNvSpPr>
          <p:nvPr>
            <p:ph type="sldNum" sz="quarter" idx="12"/>
          </p:nvPr>
        </p:nvSpPr>
        <p:spPr>
          <a:noFill/>
        </p:spPr>
        <p:txBody>
          <a:bodyPr/>
          <a:lstStyle/>
          <a:p>
            <a:fld id="{5B503D06-5DA0-4163-9E73-4501A86D3FE0}" type="slidenum">
              <a:rPr lang="en-US"/>
              <a:pPr/>
              <a:t>47</a:t>
            </a:fld>
            <a:endParaRPr lang="en-US"/>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40980" y="76200"/>
            <a:ext cx="8403020" cy="685800"/>
          </a:xfrm>
        </p:spPr>
        <p:txBody>
          <a:bodyPr>
            <a:normAutofit/>
          </a:bodyPr>
          <a:lstStyle/>
          <a:p>
            <a:pPr>
              <a:buNone/>
            </a:pPr>
            <a:r>
              <a:rPr lang="en-US" sz="3000" dirty="0" smtClean="0">
                <a:ea typeface="ＭＳ Ｐゴシック" pitchFamily="34" charset="-128"/>
              </a:rPr>
              <a:t>Did you learn what these acronyms represent?</a:t>
            </a:r>
          </a:p>
        </p:txBody>
      </p:sp>
      <p:sp>
        <p:nvSpPr>
          <p:cNvPr id="50179" name="Content Placeholder 2"/>
          <p:cNvSpPr>
            <a:spLocks noGrp="1"/>
          </p:cNvSpPr>
          <p:nvPr>
            <p:ph idx="1"/>
          </p:nvPr>
        </p:nvSpPr>
        <p:spPr/>
        <p:txBody>
          <a:bodyPr/>
          <a:lstStyle/>
          <a:p>
            <a:pPr>
              <a:buFont typeface="Wingdings" pitchFamily="2" charset="2"/>
              <a:buNone/>
            </a:pPr>
            <a:r>
              <a:rPr lang="en-US" dirty="0" smtClean="0">
                <a:ea typeface="ＭＳ Ｐゴシック" pitchFamily="34" charset="-128"/>
              </a:rPr>
              <a:t>ESL					ELD</a:t>
            </a:r>
          </a:p>
          <a:p>
            <a:pPr>
              <a:buFont typeface="Wingdings" pitchFamily="2" charset="2"/>
              <a:buNone/>
            </a:pPr>
            <a:r>
              <a:rPr lang="en-US" dirty="0" smtClean="0">
                <a:ea typeface="ＭＳ Ｐゴシック" pitchFamily="34" charset="-128"/>
              </a:rPr>
              <a:t>LEP					AMAO</a:t>
            </a:r>
          </a:p>
          <a:p>
            <a:pPr>
              <a:buFont typeface="Wingdings" pitchFamily="2" charset="2"/>
              <a:buNone/>
            </a:pPr>
            <a:r>
              <a:rPr lang="en-US" dirty="0" smtClean="0">
                <a:ea typeface="ＭＳ Ｐゴシック" pitchFamily="34" charset="-128"/>
              </a:rPr>
              <a:t>ELL					UDL</a:t>
            </a:r>
          </a:p>
          <a:p>
            <a:pPr>
              <a:buFont typeface="Wingdings" pitchFamily="2" charset="2"/>
              <a:buNone/>
            </a:pPr>
            <a:r>
              <a:rPr lang="en-US" dirty="0" smtClean="0">
                <a:ea typeface="ＭＳ Ｐゴシック" pitchFamily="34" charset="-128"/>
              </a:rPr>
              <a:t>SIOP				           L1</a:t>
            </a:r>
          </a:p>
          <a:p>
            <a:pPr>
              <a:buFont typeface="Wingdings" pitchFamily="2" charset="2"/>
              <a:buNone/>
            </a:pPr>
            <a:r>
              <a:rPr lang="en-US" dirty="0" smtClean="0">
                <a:ea typeface="ＭＳ Ｐゴシック" pitchFamily="34" charset="-128"/>
              </a:rPr>
              <a:t>WIDA</a:t>
            </a:r>
          </a:p>
          <a:p>
            <a:pPr>
              <a:buFont typeface="Wingdings" pitchFamily="2" charset="2"/>
              <a:buNone/>
            </a:pPr>
            <a:r>
              <a:rPr lang="en-US" dirty="0" smtClean="0">
                <a:ea typeface="ＭＳ Ｐゴシック" pitchFamily="34" charset="-128"/>
              </a:rPr>
              <a:t>ELP</a:t>
            </a:r>
          </a:p>
          <a:p>
            <a:pPr>
              <a:buFont typeface="Wingdings" pitchFamily="2" charset="2"/>
              <a:buNone/>
            </a:pPr>
            <a:r>
              <a:rPr lang="en-US" dirty="0" smtClean="0">
                <a:ea typeface="ＭＳ Ｐゴシック" pitchFamily="34" charset="-128"/>
              </a:rPr>
              <a:t>BICS</a:t>
            </a:r>
          </a:p>
          <a:p>
            <a:pPr>
              <a:buFont typeface="Wingdings" pitchFamily="2" charset="2"/>
              <a:buNone/>
            </a:pPr>
            <a:r>
              <a:rPr lang="en-US" dirty="0" smtClean="0">
                <a:ea typeface="ＭＳ Ｐゴシック" pitchFamily="34" charset="-128"/>
              </a:rPr>
              <a:t>CALP</a:t>
            </a:r>
          </a:p>
        </p:txBody>
      </p:sp>
      <p:sp>
        <p:nvSpPr>
          <p:cNvPr id="50182" name="Date Placeholder 5"/>
          <p:cNvSpPr>
            <a:spLocks noGrp="1"/>
          </p:cNvSpPr>
          <p:nvPr>
            <p:ph type="dt" sz="half" idx="10"/>
          </p:nvPr>
        </p:nvSpPr>
        <p:spPr>
          <a:noFill/>
        </p:spPr>
        <p:txBody>
          <a:bodyPr/>
          <a:lstStyle/>
          <a:p>
            <a:r>
              <a:rPr lang="en-US" dirty="0" smtClean="0">
                <a:ea typeface="ＭＳ Ｐゴシック" pitchFamily="34" charset="-128"/>
              </a:rPr>
              <a:t>8/15/2014</a:t>
            </a:r>
          </a:p>
        </p:txBody>
      </p:sp>
      <p:sp>
        <p:nvSpPr>
          <p:cNvPr id="50181" name="Slide Number Placeholder 4"/>
          <p:cNvSpPr>
            <a:spLocks noGrp="1"/>
          </p:cNvSpPr>
          <p:nvPr>
            <p:ph type="sldNum" sz="quarter" idx="12"/>
          </p:nvPr>
        </p:nvSpPr>
        <p:spPr>
          <a:noFill/>
        </p:spPr>
        <p:txBody>
          <a:bodyPr/>
          <a:lstStyle/>
          <a:p>
            <a:fld id="{CAF2266D-22B8-4017-8F72-2D95E3B0DC79}" type="slidenum">
              <a:rPr lang="en-US"/>
              <a:pPr/>
              <a:t>48</a:t>
            </a:fld>
            <a:endParaRPr lang="en-US"/>
          </a:p>
        </p:txBody>
      </p:sp>
      <p:pic>
        <p:nvPicPr>
          <p:cNvPr id="50180" name="Picture 4" descr="http://www.siopinstitute.net/images/SplashContent_06.jpg"/>
          <p:cNvPicPr>
            <a:picLocks noChangeAspect="1" noChangeArrowheads="1"/>
          </p:cNvPicPr>
          <p:nvPr/>
        </p:nvPicPr>
        <p:blipFill>
          <a:blip r:embed="rId3"/>
          <a:srcRect l="5254" t="9692" b="2077"/>
          <a:stretch>
            <a:fillRect/>
          </a:stretch>
        </p:blipFill>
        <p:spPr bwMode="auto">
          <a:xfrm>
            <a:off x="5562600" y="4010336"/>
            <a:ext cx="2765425" cy="1979301"/>
          </a:xfrm>
          <a:prstGeom prst="rect">
            <a:avLst/>
          </a:prstGeom>
          <a:noFill/>
          <a:ln w="28575">
            <a:solidFill>
              <a:srgbClr val="333399"/>
            </a:solidFill>
            <a:miter lim="800000"/>
            <a:headEnd/>
            <a:tailEnd/>
          </a:ln>
        </p:spPr>
      </p:pic>
      <p:sp>
        <p:nvSpPr>
          <p:cNvPr id="6860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3" name="Slide Number Placeholder 6"/>
          <p:cNvSpPr>
            <a:spLocks noGrp="1"/>
          </p:cNvSpPr>
          <p:nvPr>
            <p:ph type="sldNum" sz="quarter" idx="10"/>
          </p:nvPr>
        </p:nvSpPr>
        <p:spPr>
          <a:noFill/>
        </p:spPr>
        <p:txBody>
          <a:bodyPr/>
          <a:lstStyle/>
          <a:p>
            <a:fld id="{8759EB8E-3013-47F0-8635-2A9954A86079}" type="slidenum">
              <a:rPr lang="en-US"/>
              <a:pPr/>
              <a:t>49</a:t>
            </a:fld>
            <a:endParaRPr lang="en-US"/>
          </a:p>
        </p:txBody>
      </p:sp>
      <p:sp>
        <p:nvSpPr>
          <p:cNvPr id="171011" name="Rectangle 3"/>
          <p:cNvSpPr>
            <a:spLocks noGrp="1" noChangeArrowheads="1"/>
          </p:cNvSpPr>
          <p:nvPr>
            <p:ph type="body" idx="4294967295"/>
          </p:nvPr>
        </p:nvSpPr>
        <p:spPr>
          <a:xfrm>
            <a:off x="762000" y="1368425"/>
            <a:ext cx="8153400" cy="4876800"/>
          </a:xfrm>
        </p:spPr>
        <p:txBody>
          <a:bodyPr/>
          <a:lstStyle/>
          <a:p>
            <a:pPr eaLnBrk="1" hangingPunct="1">
              <a:buFont typeface="Wingdings" pitchFamily="2" charset="2"/>
              <a:buNone/>
            </a:pPr>
            <a:endParaRPr lang="en-US" sz="900" b="1" dirty="0" smtClean="0">
              <a:ea typeface="ＭＳ Ｐゴシック" pitchFamily="34" charset="-128"/>
            </a:endParaRPr>
          </a:p>
          <a:p>
            <a:pPr eaLnBrk="1" hangingPunct="1">
              <a:buFont typeface="Wingdings" pitchFamily="2" charset="2"/>
              <a:buNone/>
            </a:pPr>
            <a:r>
              <a:rPr lang="en-US" sz="2800" dirty="0" smtClean="0">
                <a:latin typeface="Times New Roman" pitchFamily="18" charset="0"/>
                <a:ea typeface="ＭＳ Ｐゴシック" pitchFamily="34" charset="-128"/>
              </a:rPr>
              <a:t>What are Content Objectives?</a:t>
            </a:r>
          </a:p>
          <a:p>
            <a:pPr eaLnBrk="1" hangingPunct="1">
              <a:buFont typeface="Wingdings" pitchFamily="2" charset="2"/>
              <a:buNone/>
            </a:pPr>
            <a:r>
              <a:rPr lang="en-US" sz="2800" i="1" dirty="0" smtClean="0">
                <a:solidFill>
                  <a:srgbClr val="CC0000"/>
                </a:solidFill>
                <a:latin typeface="Times New Roman" pitchFamily="18" charset="0"/>
                <a:ea typeface="ＭＳ Ｐゴシック" pitchFamily="34" charset="-128"/>
              </a:rPr>
              <a:t>	Objectives for content that students should know or be able to do …</a:t>
            </a:r>
          </a:p>
          <a:p>
            <a:pPr eaLnBrk="1" hangingPunct="1">
              <a:buFont typeface="Wingdings" pitchFamily="2" charset="2"/>
              <a:buNone/>
            </a:pPr>
            <a:endParaRPr lang="en-US" sz="3900" i="1" dirty="0" smtClean="0">
              <a:effectLst>
                <a:outerShdw blurRad="38100" dist="38100" dir="2700000" algn="tl">
                  <a:srgbClr val="C0C0C0"/>
                </a:outerShdw>
              </a:effectLst>
              <a:latin typeface="Times New Roman" pitchFamily="18" charset="0"/>
              <a:ea typeface="ＭＳ Ｐゴシック" pitchFamily="34" charset="-128"/>
            </a:endParaRPr>
          </a:p>
          <a:p>
            <a:pPr eaLnBrk="1" hangingPunct="1">
              <a:buFont typeface="Wingdings" pitchFamily="2" charset="2"/>
              <a:buNone/>
            </a:pPr>
            <a:r>
              <a:rPr lang="en-US" sz="2800" dirty="0" smtClean="0">
                <a:latin typeface="Times New Roman" pitchFamily="18" charset="0"/>
                <a:ea typeface="ＭＳ Ｐゴシック" pitchFamily="34" charset="-128"/>
              </a:rPr>
              <a:t>What are Language Objectives?</a:t>
            </a:r>
          </a:p>
          <a:p>
            <a:pPr eaLnBrk="1" hangingPunct="1">
              <a:buFont typeface="Wingdings" pitchFamily="2" charset="2"/>
              <a:buNone/>
            </a:pPr>
            <a:r>
              <a:rPr lang="en-US" sz="2800" i="1" dirty="0" smtClean="0">
                <a:solidFill>
                  <a:srgbClr val="CC0000"/>
                </a:solidFill>
                <a:latin typeface="Times New Roman" pitchFamily="18" charset="0"/>
                <a:ea typeface="ＭＳ Ｐゴシック" pitchFamily="34" charset="-128"/>
              </a:rPr>
              <a:t>	Objectives for language that allow students to acquire </a:t>
            </a:r>
            <a:r>
              <a:rPr lang="en-US" sz="2800" i="1" dirty="0" smtClean="0">
                <a:solidFill>
                  <a:srgbClr val="0000CC"/>
                </a:solidFill>
                <a:latin typeface="Times New Roman" pitchFamily="18" charset="0"/>
                <a:ea typeface="ＭＳ Ｐゴシック" pitchFamily="34" charset="-128"/>
              </a:rPr>
              <a:t>listening, speaking, reading, writing</a:t>
            </a:r>
            <a:r>
              <a:rPr lang="en-US" sz="2800" i="1" dirty="0" smtClean="0">
                <a:solidFill>
                  <a:srgbClr val="CC0000"/>
                </a:solidFill>
                <a:latin typeface="Times New Roman" pitchFamily="18" charset="0"/>
                <a:ea typeface="ＭＳ Ｐゴシック" pitchFamily="34" charset="-128"/>
              </a:rPr>
              <a:t> and </a:t>
            </a:r>
            <a:r>
              <a:rPr lang="en-US" sz="2800" i="1" dirty="0" smtClean="0">
                <a:solidFill>
                  <a:srgbClr val="0000CC"/>
                </a:solidFill>
                <a:latin typeface="Times New Roman" pitchFamily="18" charset="0"/>
                <a:ea typeface="ＭＳ Ｐゴシック" pitchFamily="34" charset="-128"/>
              </a:rPr>
              <a:t>thinking </a:t>
            </a:r>
            <a:r>
              <a:rPr lang="en-US" sz="2800" i="1" dirty="0" smtClean="0">
                <a:solidFill>
                  <a:srgbClr val="CC0000"/>
                </a:solidFill>
                <a:latin typeface="Times New Roman" pitchFamily="18" charset="0"/>
                <a:ea typeface="ＭＳ Ｐゴシック" pitchFamily="34" charset="-128"/>
              </a:rPr>
              <a:t>skills of the content…</a:t>
            </a:r>
          </a:p>
          <a:p>
            <a:pPr lvl="3" eaLnBrk="1" hangingPunct="1">
              <a:buClr>
                <a:schemeClr val="tx1"/>
              </a:buClr>
              <a:buFontTx/>
              <a:buChar char="•"/>
            </a:pPr>
            <a:endParaRPr lang="en-US" sz="2800" i="1" dirty="0" smtClean="0">
              <a:solidFill>
                <a:schemeClr val="bg2"/>
              </a:solidFill>
              <a:effectLst>
                <a:outerShdw blurRad="38100" dist="38100" dir="2700000" algn="tl">
                  <a:srgbClr val="C0C0C0"/>
                </a:outerShdw>
              </a:effectLst>
              <a:latin typeface="Times New Roman" pitchFamily="18" charset="0"/>
              <a:ea typeface="ＭＳ Ｐゴシック" pitchFamily="34" charset="-128"/>
            </a:endParaRPr>
          </a:p>
        </p:txBody>
      </p:sp>
      <p:sp>
        <p:nvSpPr>
          <p:cNvPr id="444421" name="WordArt 5"/>
          <p:cNvSpPr>
            <a:spLocks noChangeArrowheads="1" noChangeShapeType="1" noTextEdit="1"/>
          </p:cNvSpPr>
          <p:nvPr/>
        </p:nvSpPr>
        <p:spPr bwMode="auto">
          <a:xfrm>
            <a:off x="5943600" y="1143000"/>
            <a:ext cx="1752600" cy="1066800"/>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CC"/>
                </a:solidFill>
                <a:latin typeface="Arial Black"/>
              </a:rPr>
              <a:t>What?</a:t>
            </a:r>
          </a:p>
        </p:txBody>
      </p:sp>
      <p:sp>
        <p:nvSpPr>
          <p:cNvPr id="2" name="WordArt 5"/>
          <p:cNvSpPr>
            <a:spLocks noChangeArrowheads="1" noChangeShapeType="1" noTextEdit="1"/>
          </p:cNvSpPr>
          <p:nvPr/>
        </p:nvSpPr>
        <p:spPr bwMode="auto">
          <a:xfrm>
            <a:off x="5791200" y="3276600"/>
            <a:ext cx="1752600" cy="1066800"/>
          </a:xfrm>
          <a:prstGeom prst="rect">
            <a:avLst/>
          </a:prstGeom>
        </p:spPr>
        <p:txBody>
          <a:bodyPr wrap="none" fromWordArt="1">
            <a:prstTxWarp prst="textSlantUp">
              <a:avLst>
                <a:gd name="adj" fmla="val 55556"/>
              </a:avLst>
            </a:prstTxWarp>
          </a:bodyPr>
          <a:lstStyle/>
          <a:p>
            <a:pPr algn="ctr"/>
            <a:r>
              <a:rPr lang="en-US" sz="3600" kern="10">
                <a:ln w="9525">
                  <a:solidFill>
                    <a:srgbClr val="000000"/>
                  </a:solidFill>
                  <a:round/>
                  <a:headEnd/>
                  <a:tailEnd/>
                </a:ln>
                <a:solidFill>
                  <a:srgbClr val="0000CC"/>
                </a:solidFill>
                <a:latin typeface="Arial Black"/>
              </a:rPr>
              <a:t>How?</a:t>
            </a:r>
          </a:p>
        </p:txBody>
      </p:sp>
      <p:sp>
        <p:nvSpPr>
          <p:cNvPr id="45061" name="Rectangle 2"/>
          <p:cNvSpPr>
            <a:spLocks noChangeArrowheads="1"/>
          </p:cNvSpPr>
          <p:nvPr/>
        </p:nvSpPr>
        <p:spPr bwMode="auto">
          <a:xfrm>
            <a:off x="762000" y="228600"/>
            <a:ext cx="8382000" cy="914400"/>
          </a:xfrm>
          <a:prstGeom prst="rect">
            <a:avLst/>
          </a:prstGeom>
          <a:noFill/>
          <a:ln w="9525">
            <a:noFill/>
            <a:miter lim="800000"/>
            <a:headEnd/>
            <a:tailEnd/>
          </a:ln>
        </p:spPr>
        <p:txBody>
          <a:bodyPr anchor="ctr"/>
          <a:lstStyle/>
          <a:p>
            <a:pPr eaLnBrk="1" hangingPunct="1"/>
            <a:r>
              <a:rPr lang="en-US" sz="4000" b="1" u="sng" dirty="0">
                <a:latin typeface="Times New Roman" pitchFamily="18" charset="0"/>
              </a:rPr>
              <a:t>Lesson Preparation Features</a:t>
            </a:r>
            <a:br>
              <a:rPr lang="en-US" sz="4000" b="1" u="sng" dirty="0">
                <a:latin typeface="Times New Roman" pitchFamily="18" charset="0"/>
              </a:rPr>
            </a:br>
            <a:r>
              <a:rPr lang="en-US" sz="2400" b="1" dirty="0">
                <a:latin typeface="Times New Roman" pitchFamily="18" charset="0"/>
              </a:rPr>
              <a:t>Content and Language Objectives</a:t>
            </a:r>
            <a:endParaRPr lang="en-US" sz="2400" b="1" u="sng"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1011">
                                            <p:txEl>
                                              <p:pRg st="2" end="2"/>
                                            </p:txEl>
                                          </p:spTgt>
                                        </p:tgtEl>
                                        <p:attrNameLst>
                                          <p:attrName>style.visibility</p:attrName>
                                        </p:attrNameLst>
                                      </p:cBhvr>
                                      <p:to>
                                        <p:strVal val="visible"/>
                                      </p:to>
                                    </p:set>
                                    <p:anim calcmode="lin" valueType="num">
                                      <p:cBhvr additive="base">
                                        <p:cTn id="7" dur="500" fill="hold"/>
                                        <p:tgtEl>
                                          <p:spTgt spid="17101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10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4421"/>
                                        </p:tgtEl>
                                        <p:attrNameLst>
                                          <p:attrName>style.visibility</p:attrName>
                                        </p:attrNameLst>
                                      </p:cBhvr>
                                      <p:to>
                                        <p:strVal val="visible"/>
                                      </p:to>
                                    </p:set>
                                    <p:anim calcmode="lin" valueType="num">
                                      <p:cBhvr additive="base">
                                        <p:cTn id="13" dur="500" fill="hold"/>
                                        <p:tgtEl>
                                          <p:spTgt spid="444421"/>
                                        </p:tgtEl>
                                        <p:attrNameLst>
                                          <p:attrName>ppt_x</p:attrName>
                                        </p:attrNameLst>
                                      </p:cBhvr>
                                      <p:tavLst>
                                        <p:tav tm="0">
                                          <p:val>
                                            <p:strVal val="#ppt_x"/>
                                          </p:val>
                                        </p:tav>
                                        <p:tav tm="100000">
                                          <p:val>
                                            <p:strVal val="#ppt_x"/>
                                          </p:val>
                                        </p:tav>
                                      </p:tavLst>
                                    </p:anim>
                                    <p:anim calcmode="lin" valueType="num">
                                      <p:cBhvr additive="base">
                                        <p:cTn id="14" dur="500" fill="hold"/>
                                        <p:tgtEl>
                                          <p:spTgt spid="4444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1011">
                                            <p:txEl>
                                              <p:pRg st="4" end="4"/>
                                            </p:txEl>
                                          </p:spTgt>
                                        </p:tgtEl>
                                        <p:attrNameLst>
                                          <p:attrName>style.visibility</p:attrName>
                                        </p:attrNameLst>
                                      </p:cBhvr>
                                      <p:to>
                                        <p:strVal val="visible"/>
                                      </p:to>
                                    </p:set>
                                    <p:anim calcmode="lin" valueType="num">
                                      <p:cBhvr additive="base">
                                        <p:cTn id="19" dur="500" fill="hold"/>
                                        <p:tgtEl>
                                          <p:spTgt spid="1710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10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1011">
                                            <p:txEl>
                                              <p:pRg st="5" end="5"/>
                                            </p:txEl>
                                          </p:spTgt>
                                        </p:tgtEl>
                                        <p:attrNameLst>
                                          <p:attrName>style.visibility</p:attrName>
                                        </p:attrNameLst>
                                      </p:cBhvr>
                                      <p:to>
                                        <p:strVal val="visible"/>
                                      </p:to>
                                    </p:set>
                                    <p:anim calcmode="lin" valueType="num">
                                      <p:cBhvr additive="base">
                                        <p:cTn id="25" dur="500" fill="hold"/>
                                        <p:tgtEl>
                                          <p:spTgt spid="17101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10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21"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3"/>
          <p:cNvSpPr>
            <a:spLocks noGrp="1"/>
          </p:cNvSpPr>
          <p:nvPr>
            <p:ph type="sldNum" sz="quarter" idx="10"/>
          </p:nvPr>
        </p:nvSpPr>
        <p:spPr>
          <a:noFill/>
        </p:spPr>
        <p:txBody>
          <a:bodyPr/>
          <a:lstStyle/>
          <a:p>
            <a:fld id="{B2B68046-BA88-4D0D-B0D9-9EB8C3180E92}" type="slidenum">
              <a:rPr lang="en-US"/>
              <a:pPr/>
              <a:t>5</a:t>
            </a:fld>
            <a:endParaRPr lang="en-US"/>
          </a:p>
        </p:txBody>
      </p:sp>
      <p:sp>
        <p:nvSpPr>
          <p:cNvPr id="10242" name="Rectangle 2"/>
          <p:cNvSpPr>
            <a:spLocks noGrp="1" noChangeArrowheads="1"/>
          </p:cNvSpPr>
          <p:nvPr>
            <p:ph type="title" idx="4294967295"/>
          </p:nvPr>
        </p:nvSpPr>
        <p:spPr>
          <a:xfrm>
            <a:off x="762000" y="304800"/>
            <a:ext cx="8229600" cy="914400"/>
          </a:xfrm>
        </p:spPr>
        <p:txBody>
          <a:bodyPr bIns="91440"/>
          <a:lstStyle/>
          <a:p>
            <a:pPr algn="ctr" eaLnBrk="1" hangingPunct="1">
              <a:buNone/>
            </a:pPr>
            <a:r>
              <a:rPr lang="en-US" sz="4800" dirty="0" smtClean="0">
                <a:solidFill>
                  <a:schemeClr val="tx1"/>
                </a:solidFill>
                <a:latin typeface="Times New Roman" pitchFamily="18" charset="0"/>
                <a:ea typeface="ＭＳ Ｐゴシック" pitchFamily="34" charset="-128"/>
              </a:rPr>
              <a:t>Fact or Myth?</a:t>
            </a:r>
            <a:endParaRPr lang="en-US" sz="4400" dirty="0" smtClean="0">
              <a:solidFill>
                <a:schemeClr val="tx1"/>
              </a:solidFill>
              <a:latin typeface="Times New Roman" pitchFamily="18" charset="0"/>
              <a:ea typeface="ＭＳ Ｐゴシック" pitchFamily="34" charset="-128"/>
            </a:endParaRPr>
          </a:p>
        </p:txBody>
      </p:sp>
      <p:sp>
        <p:nvSpPr>
          <p:cNvPr id="10243" name="Rectangle 3"/>
          <p:cNvSpPr>
            <a:spLocks noGrp="1" noChangeArrowheads="1"/>
          </p:cNvSpPr>
          <p:nvPr>
            <p:ph sz="quarter" idx="4294967295"/>
          </p:nvPr>
        </p:nvSpPr>
        <p:spPr>
          <a:xfrm>
            <a:off x="762000" y="1752600"/>
            <a:ext cx="8077200" cy="4800600"/>
          </a:xfrm>
        </p:spPr>
        <p:txBody>
          <a:bodyPr/>
          <a:lstStyle/>
          <a:p>
            <a:pPr marL="457200" indent="-457200" eaLnBrk="1" hangingPunct="1">
              <a:buClr>
                <a:schemeClr val="tx1"/>
              </a:buClr>
              <a:buFont typeface="Wingdings" pitchFamily="2" charset="2"/>
              <a:buNone/>
            </a:pPr>
            <a:r>
              <a:rPr lang="en-US" sz="2400" dirty="0" smtClean="0">
                <a:latin typeface="Times New Roman" pitchFamily="18" charset="0"/>
                <a:ea typeface="ＭＳ Ｐゴシック" pitchFamily="34" charset="-128"/>
              </a:rPr>
              <a:t>5.   Students who are literate in their first language will learn to read and write in English more quickly than those with no literacy skills in their first language.</a:t>
            </a:r>
          </a:p>
          <a:p>
            <a:pPr marL="457200" indent="-457200" eaLnBrk="1" hangingPunct="1">
              <a:buClr>
                <a:schemeClr val="tx1"/>
              </a:buClr>
              <a:buFont typeface="Wingdings" pitchFamily="2" charset="2"/>
              <a:buAutoNum type="arabicPeriod" startAt="6"/>
            </a:pPr>
            <a:endParaRPr lang="en-US" sz="2400" dirty="0" smtClean="0">
              <a:latin typeface="Times New Roman" pitchFamily="18" charset="0"/>
              <a:ea typeface="ＭＳ Ｐゴシック" pitchFamily="34" charset="-128"/>
            </a:endParaRPr>
          </a:p>
          <a:p>
            <a:pPr marL="457200" indent="-457200" eaLnBrk="1" hangingPunct="1">
              <a:buClr>
                <a:schemeClr val="tx1"/>
              </a:buClr>
              <a:buFont typeface="Wingdings" pitchFamily="2" charset="2"/>
              <a:buNone/>
            </a:pPr>
            <a:r>
              <a:rPr lang="en-US" sz="2400" dirty="0" smtClean="0">
                <a:latin typeface="Times New Roman" pitchFamily="18" charset="0"/>
                <a:ea typeface="ＭＳ Ｐゴシック" pitchFamily="34" charset="-128"/>
              </a:rPr>
              <a:t>6.   English language learners need one year of intensive English instruction to function without assistance in a regular classroom. </a:t>
            </a:r>
          </a:p>
          <a:p>
            <a:pPr marL="457200" indent="-457200" eaLnBrk="1" hangingPunct="1">
              <a:buClr>
                <a:schemeClr val="tx1"/>
              </a:buClr>
              <a:buFont typeface="Wingdings" pitchFamily="2" charset="2"/>
              <a:buAutoNum type="arabicPeriod" startAt="6"/>
            </a:pPr>
            <a:endParaRPr lang="en-US" sz="2400" dirty="0" smtClean="0">
              <a:latin typeface="Times New Roman" pitchFamily="18" charset="0"/>
              <a:ea typeface="ＭＳ Ｐゴシック" pitchFamily="34" charset="-128"/>
            </a:endParaRPr>
          </a:p>
          <a:p>
            <a:pPr marL="457200" indent="-457200" eaLnBrk="1" hangingPunct="1">
              <a:buClr>
                <a:schemeClr val="tx1"/>
              </a:buClr>
              <a:buFont typeface="Wingdings" pitchFamily="2" charset="2"/>
              <a:buAutoNum type="arabicPeriod" startAt="6"/>
            </a:pPr>
            <a:endParaRPr lang="en-US" sz="2400" dirty="0" smtClean="0">
              <a:latin typeface="Times New Roman" pitchFamily="18" charset="0"/>
              <a:ea typeface="ＭＳ Ｐゴシック"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Slide Number Placeholder 3"/>
          <p:cNvSpPr>
            <a:spLocks noGrp="1"/>
          </p:cNvSpPr>
          <p:nvPr>
            <p:ph type="sldNum" sz="quarter" idx="10"/>
          </p:nvPr>
        </p:nvSpPr>
        <p:spPr>
          <a:noFill/>
        </p:spPr>
        <p:txBody>
          <a:bodyPr/>
          <a:lstStyle/>
          <a:p>
            <a:fld id="{620B49D2-0E72-4DFE-91A4-AFE73B61AA94}" type="slidenum">
              <a:rPr lang="en-US"/>
              <a:pPr/>
              <a:t>50</a:t>
            </a:fld>
            <a:endParaRPr lang="en-US"/>
          </a:p>
        </p:txBody>
      </p:sp>
      <p:sp>
        <p:nvSpPr>
          <p:cNvPr id="46082" name="Title 1"/>
          <p:cNvSpPr>
            <a:spLocks noGrp="1"/>
          </p:cNvSpPr>
          <p:nvPr>
            <p:ph type="title" idx="4294967295"/>
          </p:nvPr>
        </p:nvSpPr>
        <p:spPr>
          <a:xfrm>
            <a:off x="838200" y="304800"/>
            <a:ext cx="7772400" cy="1143000"/>
          </a:xfrm>
          <a:solidFill>
            <a:srgbClr val="FFFF00"/>
          </a:solidFill>
        </p:spPr>
        <p:txBody>
          <a:bodyPr bIns="91440"/>
          <a:lstStyle/>
          <a:p>
            <a:pPr eaLnBrk="1" hangingPunct="1">
              <a:buNone/>
            </a:pPr>
            <a:r>
              <a:rPr lang="en-US" sz="4400" dirty="0" smtClean="0">
                <a:solidFill>
                  <a:schemeClr val="tx1"/>
                </a:solidFill>
                <a:latin typeface="Times New Roman" pitchFamily="18" charset="0"/>
                <a:ea typeface="ＭＳ Ｐゴシック" pitchFamily="34" charset="-128"/>
              </a:rPr>
              <a:t>Creating language objectives:</a:t>
            </a:r>
          </a:p>
        </p:txBody>
      </p:sp>
      <p:sp>
        <p:nvSpPr>
          <p:cNvPr id="46083" name="Content Placeholder 2"/>
          <p:cNvSpPr>
            <a:spLocks noGrp="1"/>
          </p:cNvSpPr>
          <p:nvPr>
            <p:ph sz="quarter" idx="4294967295"/>
          </p:nvPr>
        </p:nvSpPr>
        <p:spPr>
          <a:xfrm>
            <a:off x="838200" y="1673225"/>
            <a:ext cx="8153400" cy="4572000"/>
          </a:xfrm>
        </p:spPr>
        <p:txBody>
          <a:bodyPr>
            <a:normAutofit fontScale="92500" lnSpcReduction="10000"/>
          </a:bodyPr>
          <a:lstStyle/>
          <a:p>
            <a:pPr eaLnBrk="1" hangingPunct="1">
              <a:buFontTx/>
              <a:buChar char="•"/>
            </a:pPr>
            <a:r>
              <a:rPr lang="en-US" sz="2700" dirty="0" smtClean="0">
                <a:latin typeface="Times New Roman" pitchFamily="18" charset="0"/>
                <a:ea typeface="ＭＳ Ｐゴシック" pitchFamily="34" charset="-128"/>
              </a:rPr>
              <a:t>Focus on a content objective</a:t>
            </a:r>
          </a:p>
          <a:p>
            <a:pPr eaLnBrk="1" hangingPunct="1">
              <a:buFontTx/>
              <a:buChar char="•"/>
            </a:pPr>
            <a:endParaRPr lang="en-US" sz="2700" dirty="0" smtClean="0">
              <a:latin typeface="Times New Roman" pitchFamily="18" charset="0"/>
              <a:ea typeface="ＭＳ Ｐゴシック" pitchFamily="34" charset="-128"/>
            </a:endParaRPr>
          </a:p>
          <a:p>
            <a:pPr eaLnBrk="1" hangingPunct="1">
              <a:buFontTx/>
              <a:buChar char="•"/>
            </a:pPr>
            <a:r>
              <a:rPr lang="en-US" sz="2700" dirty="0" smtClean="0">
                <a:latin typeface="Times New Roman" pitchFamily="18" charset="0"/>
                <a:ea typeface="ＭＳ Ｐゴシック" pitchFamily="34" charset="-128"/>
              </a:rPr>
              <a:t>Consider the reading, writing, listening, &amp; speaking  proficiency levels of your students</a:t>
            </a:r>
          </a:p>
          <a:p>
            <a:pPr eaLnBrk="1" hangingPunct="1">
              <a:buFontTx/>
              <a:buChar char="•"/>
            </a:pPr>
            <a:endParaRPr lang="en-US" sz="2700" dirty="0" smtClean="0">
              <a:latin typeface="Times New Roman" pitchFamily="18" charset="0"/>
              <a:ea typeface="ＭＳ Ｐゴシック" pitchFamily="34" charset="-128"/>
            </a:endParaRPr>
          </a:p>
          <a:p>
            <a:pPr eaLnBrk="1" hangingPunct="1">
              <a:buFontTx/>
              <a:buChar char="•"/>
            </a:pPr>
            <a:r>
              <a:rPr lang="en-US" sz="2700" dirty="0" smtClean="0">
                <a:latin typeface="Times New Roman" pitchFamily="18" charset="0"/>
                <a:ea typeface="ＭＳ Ｐゴシック" pitchFamily="34" charset="-128"/>
              </a:rPr>
              <a:t>Consider the supports/</a:t>
            </a:r>
            <a:r>
              <a:rPr lang="en-US" sz="2700" dirty="0" err="1" smtClean="0">
                <a:latin typeface="Times New Roman" pitchFamily="18" charset="0"/>
                <a:ea typeface="ＭＳ Ｐゴシック" pitchFamily="34" charset="-128"/>
              </a:rPr>
              <a:t>manipulatives</a:t>
            </a:r>
            <a:r>
              <a:rPr lang="en-US" sz="2700" dirty="0" smtClean="0">
                <a:latin typeface="Times New Roman" pitchFamily="18" charset="0"/>
                <a:ea typeface="ＭＳ Ｐゴシック" pitchFamily="34" charset="-128"/>
              </a:rPr>
              <a:t> that would allow the student to demonstrate his/her understanding</a:t>
            </a:r>
          </a:p>
          <a:p>
            <a:pPr eaLnBrk="1" hangingPunct="1">
              <a:buFontTx/>
              <a:buChar char="•"/>
            </a:pPr>
            <a:endParaRPr lang="en-US" sz="2700" dirty="0" smtClean="0">
              <a:latin typeface="Times New Roman" pitchFamily="18" charset="0"/>
              <a:ea typeface="ＭＳ Ｐゴシック" pitchFamily="34" charset="-128"/>
            </a:endParaRPr>
          </a:p>
          <a:p>
            <a:pPr eaLnBrk="1" hangingPunct="1">
              <a:buFontTx/>
              <a:buChar char="•"/>
            </a:pPr>
            <a:r>
              <a:rPr lang="en-US" sz="2700" dirty="0" smtClean="0">
                <a:latin typeface="Times New Roman" pitchFamily="18" charset="0"/>
                <a:ea typeface="ＭＳ Ｐゴシック" pitchFamily="34" charset="-128"/>
              </a:rPr>
              <a:t>Create a language objective</a:t>
            </a:r>
          </a:p>
          <a:p>
            <a:pPr eaLnBrk="1" hangingPunct="1">
              <a:buFontTx/>
              <a:buNone/>
            </a:pPr>
            <a:endParaRPr lang="en-US" sz="2700" dirty="0" smtClean="0">
              <a:latin typeface="Times New Roman" pitchFamily="18" charset="0"/>
              <a:ea typeface="ＭＳ Ｐゴシック" pitchFamily="34" charset="-128"/>
            </a:endParaRPr>
          </a:p>
          <a:p>
            <a:pPr eaLnBrk="1" hangingPunct="1">
              <a:buFontTx/>
              <a:buNone/>
            </a:pPr>
            <a:r>
              <a:rPr lang="en-US" sz="2700" dirty="0" smtClean="0">
                <a:latin typeface="Times New Roman" pitchFamily="18" charset="0"/>
                <a:ea typeface="ＭＳ Ｐゴシック" pitchFamily="34" charset="-128"/>
              </a:rPr>
              <a:t>	</a:t>
            </a:r>
          </a:p>
        </p:txBody>
      </p:sp>
      <p:sp>
        <p:nvSpPr>
          <p:cNvPr id="46085" name="Down Arrow 4"/>
          <p:cNvSpPr>
            <a:spLocks noChangeArrowheads="1"/>
          </p:cNvSpPr>
          <p:nvPr/>
        </p:nvSpPr>
        <p:spPr bwMode="auto">
          <a:xfrm>
            <a:off x="2476500" y="2209800"/>
            <a:ext cx="533400" cy="457200"/>
          </a:xfrm>
          <a:prstGeom prst="downArrow">
            <a:avLst>
              <a:gd name="adj1" fmla="val 50000"/>
              <a:gd name="adj2" fmla="val 50000"/>
            </a:avLst>
          </a:prstGeom>
          <a:solidFill>
            <a:schemeClr val="accent1"/>
          </a:solidFill>
          <a:ln w="9525" algn="ctr">
            <a:solidFill>
              <a:schemeClr val="tx1"/>
            </a:solidFill>
            <a:round/>
            <a:headEnd/>
            <a:tailEnd/>
          </a:ln>
        </p:spPr>
        <p:txBody>
          <a:bodyPr/>
          <a:lstStyle/>
          <a:p>
            <a:pPr defTabSz="914400"/>
            <a:endParaRPr lang="en-US"/>
          </a:p>
        </p:txBody>
      </p:sp>
      <p:sp>
        <p:nvSpPr>
          <p:cNvPr id="46086" name="Down Arrow 5"/>
          <p:cNvSpPr>
            <a:spLocks noChangeArrowheads="1"/>
          </p:cNvSpPr>
          <p:nvPr/>
        </p:nvSpPr>
        <p:spPr bwMode="auto">
          <a:xfrm>
            <a:off x="2476500" y="3200400"/>
            <a:ext cx="533400" cy="457200"/>
          </a:xfrm>
          <a:prstGeom prst="downArrow">
            <a:avLst>
              <a:gd name="adj1" fmla="val 50000"/>
              <a:gd name="adj2" fmla="val 50000"/>
            </a:avLst>
          </a:prstGeom>
          <a:solidFill>
            <a:schemeClr val="accent1"/>
          </a:solidFill>
          <a:ln w="9525" algn="ctr">
            <a:solidFill>
              <a:schemeClr val="tx1"/>
            </a:solidFill>
            <a:round/>
            <a:headEnd/>
            <a:tailEnd/>
          </a:ln>
        </p:spPr>
        <p:txBody>
          <a:bodyPr/>
          <a:lstStyle/>
          <a:p>
            <a:pPr defTabSz="914400"/>
            <a:endParaRPr lang="en-US"/>
          </a:p>
        </p:txBody>
      </p:sp>
      <p:sp>
        <p:nvSpPr>
          <p:cNvPr id="46087" name="Down Arrow 6"/>
          <p:cNvSpPr>
            <a:spLocks noChangeArrowheads="1"/>
          </p:cNvSpPr>
          <p:nvPr/>
        </p:nvSpPr>
        <p:spPr bwMode="auto">
          <a:xfrm>
            <a:off x="2476500" y="4419600"/>
            <a:ext cx="533400" cy="457200"/>
          </a:xfrm>
          <a:prstGeom prst="downArrow">
            <a:avLst>
              <a:gd name="adj1" fmla="val 50000"/>
              <a:gd name="adj2" fmla="val 50000"/>
            </a:avLst>
          </a:prstGeom>
          <a:solidFill>
            <a:schemeClr val="accent1"/>
          </a:solidFill>
          <a:ln w="9525" algn="ctr">
            <a:solidFill>
              <a:schemeClr val="tx1"/>
            </a:solidFill>
            <a:round/>
            <a:headEnd/>
            <a:tailEnd/>
          </a:ln>
        </p:spPr>
        <p:txBody>
          <a:bodyPr/>
          <a:lstStyle/>
          <a:p>
            <a:pPr defTabSz="914400"/>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838200" y="304800"/>
            <a:ext cx="8001000" cy="838200"/>
          </a:xfrm>
        </p:spPr>
        <p:txBody>
          <a:bodyPr>
            <a:normAutofit/>
          </a:bodyPr>
          <a:lstStyle/>
          <a:p>
            <a:pPr>
              <a:buNone/>
            </a:pPr>
            <a:r>
              <a:rPr lang="en-US" sz="3600" dirty="0" smtClean="0">
                <a:solidFill>
                  <a:srgbClr val="002060"/>
                </a:solidFill>
                <a:ea typeface="ＭＳ Ｐゴシック" pitchFamily="34" charset="-128"/>
              </a:rPr>
              <a:t>Creating Language Objectives</a:t>
            </a:r>
          </a:p>
        </p:txBody>
      </p:sp>
      <p:graphicFrame>
        <p:nvGraphicFramePr>
          <p:cNvPr id="4" name="Content Placeholder 3"/>
          <p:cNvGraphicFramePr>
            <a:graphicFrameLocks noGrp="1"/>
          </p:cNvGraphicFramePr>
          <p:nvPr>
            <p:ph idx="1"/>
          </p:nvPr>
        </p:nvGraphicFramePr>
        <p:xfrm>
          <a:off x="304800" y="15240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112" name="Slide Number Placeholder 7"/>
          <p:cNvSpPr>
            <a:spLocks noGrp="1"/>
          </p:cNvSpPr>
          <p:nvPr>
            <p:ph type="sldNum" sz="quarter" idx="12"/>
          </p:nvPr>
        </p:nvSpPr>
        <p:spPr>
          <a:noFill/>
        </p:spPr>
        <p:txBody>
          <a:bodyPr/>
          <a:lstStyle/>
          <a:p>
            <a:fld id="{B2725822-FD40-4A62-805A-DB3F4E9213B1}" type="slidenum">
              <a:rPr lang="en-US"/>
              <a:pPr/>
              <a:t>51</a:t>
            </a:fld>
            <a:endParaRPr lang="en-US"/>
          </a:p>
        </p:txBody>
      </p:sp>
      <p:sp>
        <p:nvSpPr>
          <p:cNvPr id="22" name="Up Arrow Callout 21"/>
          <p:cNvSpPr/>
          <p:nvPr/>
        </p:nvSpPr>
        <p:spPr bwMode="auto">
          <a:xfrm>
            <a:off x="841375" y="3429000"/>
            <a:ext cx="1716088"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Bloom’s Taxonomy Verb</a:t>
            </a:r>
          </a:p>
        </p:txBody>
      </p:sp>
      <p:sp>
        <p:nvSpPr>
          <p:cNvPr id="23" name="Up Arrow Callout 22"/>
          <p:cNvSpPr/>
          <p:nvPr/>
        </p:nvSpPr>
        <p:spPr bwMode="auto">
          <a:xfrm>
            <a:off x="3624263" y="3429000"/>
            <a:ext cx="1716087"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from Common Core Standards &amp; Essential Standards</a:t>
            </a:r>
          </a:p>
        </p:txBody>
      </p:sp>
      <p:sp>
        <p:nvSpPr>
          <p:cNvPr id="24" name="Up Arrow Callout 23"/>
          <p:cNvSpPr/>
          <p:nvPr/>
        </p:nvSpPr>
        <p:spPr bwMode="auto">
          <a:xfrm>
            <a:off x="6596063" y="3429000"/>
            <a:ext cx="1716087" cy="2667000"/>
          </a:xfrm>
          <a:prstGeom prst="upArrowCallout">
            <a:avLst/>
          </a:prstGeom>
          <a:solidFill>
            <a:srgbClr val="6BF2F9"/>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lgn="ctr" defTabSz="914400">
              <a:defRPr/>
            </a:pPr>
            <a:r>
              <a:rPr lang="en-US" b="1" dirty="0">
                <a:solidFill>
                  <a:schemeClr val="tx1"/>
                </a:solidFill>
                <a:ea typeface="ＭＳ Ｐゴシック" pitchFamily="-108" charset="-128"/>
                <a:cs typeface="ＭＳ Ｐゴシック" pitchFamily="-108" charset="-128"/>
              </a:rPr>
              <a:t>What will help students achieve the objectives?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bg/>
                                          </p:spTgt>
                                        </p:tgtEl>
                                        <p:attrNameLst>
                                          <p:attrName>style.visibility</p:attrName>
                                        </p:attrNameLst>
                                      </p:cBhvr>
                                      <p:to>
                                        <p:strVal val="visible"/>
                                      </p:to>
                                    </p:set>
                                    <p:animEffect transition="in" filter="fade">
                                      <p:cBhvr>
                                        <p:cTn id="7" dur="2000"/>
                                        <p:tgtEl>
                                          <p:spTgt spid="22">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2000"/>
                                        <p:tgtEl>
                                          <p:spTgt spid="2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
                                            <p:bg/>
                                          </p:spTgt>
                                        </p:tgtEl>
                                        <p:attrNameLst>
                                          <p:attrName>style.visibility</p:attrName>
                                        </p:attrNameLst>
                                      </p:cBhvr>
                                      <p:to>
                                        <p:strVal val="visible"/>
                                      </p:to>
                                    </p:set>
                                    <p:animEffect transition="in" filter="fade">
                                      <p:cBhvr>
                                        <p:cTn id="15" dur="2000"/>
                                        <p:tgtEl>
                                          <p:spTgt spid="23">
                                            <p:bg/>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xEl>
                                              <p:pRg st="0" end="0"/>
                                            </p:txEl>
                                          </p:spTgt>
                                        </p:tgtEl>
                                        <p:attrNameLst>
                                          <p:attrName>style.visibility</p:attrName>
                                        </p:attrNameLst>
                                      </p:cBhvr>
                                      <p:to>
                                        <p:strVal val="visible"/>
                                      </p:to>
                                    </p:set>
                                    <p:animEffect transition="in" filter="fade">
                                      <p:cBhvr>
                                        <p:cTn id="20" dur="2000"/>
                                        <p:tgtEl>
                                          <p:spTgt spid="23">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bg/>
                                          </p:spTgt>
                                        </p:tgtEl>
                                        <p:attrNameLst>
                                          <p:attrName>style.visibility</p:attrName>
                                        </p:attrNameLst>
                                      </p:cBhvr>
                                      <p:to>
                                        <p:strVal val="visible"/>
                                      </p:to>
                                    </p:set>
                                    <p:animEffect transition="in" filter="fade">
                                      <p:cBhvr>
                                        <p:cTn id="23" dur="2000"/>
                                        <p:tgtEl>
                                          <p:spTgt spid="24">
                                            <p:bg/>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4">
                                            <p:txEl>
                                              <p:pRg st="0" end="0"/>
                                            </p:txEl>
                                          </p:spTgt>
                                        </p:tgtEl>
                                        <p:attrNameLst>
                                          <p:attrName>style.visibility</p:attrName>
                                        </p:attrNameLst>
                                      </p:cBhvr>
                                      <p:to>
                                        <p:strVal val="visible"/>
                                      </p:to>
                                    </p:set>
                                    <p:animEffect transition="in" filter="fade">
                                      <p:cBhvr>
                                        <p:cTn id="28" dur="20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nimBg="1"/>
      <p:bldP spid="23" grpId="0" build="p" animBg="1"/>
      <p:bldP spid="2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7" name="Slide Number Placeholder 8"/>
          <p:cNvSpPr>
            <a:spLocks noGrp="1"/>
          </p:cNvSpPr>
          <p:nvPr>
            <p:ph type="sldNum" sz="quarter" idx="10"/>
          </p:nvPr>
        </p:nvSpPr>
        <p:spPr>
          <a:noFill/>
        </p:spPr>
        <p:txBody>
          <a:bodyPr/>
          <a:lstStyle/>
          <a:p>
            <a:fld id="{50929D37-C873-42E1-A65E-49F559B53CAE}" type="slidenum">
              <a:rPr lang="en-US"/>
              <a:pPr/>
              <a:t>52</a:t>
            </a:fld>
            <a:endParaRPr lang="en-US"/>
          </a:p>
        </p:txBody>
      </p:sp>
      <p:sp>
        <p:nvSpPr>
          <p:cNvPr id="48130" name="Rectangle 3"/>
          <p:cNvSpPr>
            <a:spLocks noGrp="1" noChangeArrowheads="1"/>
          </p:cNvSpPr>
          <p:nvPr>
            <p:ph type="body" idx="4294967295"/>
          </p:nvPr>
        </p:nvSpPr>
        <p:spPr>
          <a:xfrm>
            <a:off x="685800" y="1143000"/>
            <a:ext cx="8153400" cy="5257800"/>
          </a:xfrm>
        </p:spPr>
        <p:txBody>
          <a:bodyPr/>
          <a:lstStyle/>
          <a:p>
            <a:pPr marL="609600" indent="-609600" eaLnBrk="1" hangingPunct="1">
              <a:lnSpc>
                <a:spcPct val="90000"/>
              </a:lnSpc>
              <a:buFont typeface="Wingdings" pitchFamily="2" charset="2"/>
              <a:buNone/>
            </a:pPr>
            <a:r>
              <a:rPr lang="en-US" sz="2500" b="1" dirty="0" smtClean="0">
                <a:latin typeface="Times New Roman" pitchFamily="18" charset="0"/>
                <a:ea typeface="ＭＳ Ｐゴシック" pitchFamily="34" charset="-128"/>
              </a:rPr>
              <a:t>Clearly Defined Content and Language Objectives</a:t>
            </a:r>
          </a:p>
          <a:p>
            <a:pPr marL="609600" indent="-609600" eaLnBrk="1" hangingPunct="1">
              <a:lnSpc>
                <a:spcPct val="90000"/>
              </a:lnSpc>
              <a:buFont typeface="Wingdings" pitchFamily="2" charset="2"/>
              <a:buNone/>
            </a:pPr>
            <a:endParaRPr lang="en-US" sz="2500" b="1" dirty="0" smtClean="0">
              <a:latin typeface="Times New Roman" pitchFamily="18" charset="0"/>
              <a:ea typeface="ＭＳ Ｐゴシック" pitchFamily="34" charset="-128"/>
            </a:endParaRPr>
          </a:p>
          <a:p>
            <a:pPr marL="609600" indent="-609600" eaLnBrk="1" hangingPunct="1">
              <a:lnSpc>
                <a:spcPct val="90000"/>
              </a:lnSpc>
              <a:buFont typeface="Wingdings" pitchFamily="2" charset="2"/>
              <a:buNone/>
            </a:pPr>
            <a:endParaRPr lang="en-US" sz="2100" dirty="0" smtClean="0">
              <a:latin typeface="Times New Roman" pitchFamily="18" charset="0"/>
              <a:ea typeface="ＭＳ Ｐゴシック" pitchFamily="34" charset="-128"/>
            </a:endParaRPr>
          </a:p>
          <a:p>
            <a:pPr marL="609600" indent="-609600" eaLnBrk="1" hangingPunct="1">
              <a:lnSpc>
                <a:spcPct val="90000"/>
              </a:lnSpc>
              <a:buFont typeface="Wingdings" pitchFamily="2" charset="2"/>
              <a:buNone/>
            </a:pPr>
            <a:r>
              <a:rPr lang="en-US" sz="2100" b="1" dirty="0" smtClean="0">
                <a:latin typeface="Times New Roman" pitchFamily="18" charset="0"/>
                <a:ea typeface="ＭＳ Ｐゴシック" pitchFamily="34" charset="-128"/>
              </a:rPr>
              <a:t>What are her content objectives?</a:t>
            </a:r>
          </a:p>
          <a:p>
            <a:pPr marL="609600" indent="-609600" eaLnBrk="1" hangingPunct="1">
              <a:lnSpc>
                <a:spcPct val="90000"/>
              </a:lnSpc>
              <a:buFont typeface="Wingdings" pitchFamily="2" charset="2"/>
              <a:buNone/>
            </a:pPr>
            <a:r>
              <a:rPr lang="en-US" sz="2100" b="1" dirty="0" smtClean="0">
                <a:latin typeface="Times New Roman" pitchFamily="18" charset="0"/>
                <a:ea typeface="ＭＳ Ｐゴシック" pitchFamily="34" charset="-128"/>
              </a:rPr>
              <a:t>What are her language objectives?</a:t>
            </a:r>
          </a:p>
          <a:p>
            <a:pPr marL="609600" indent="-609600" eaLnBrk="1" hangingPunct="1">
              <a:lnSpc>
                <a:spcPct val="90000"/>
              </a:lnSpc>
              <a:buFont typeface="Wingdings" pitchFamily="2" charset="2"/>
              <a:buNone/>
            </a:pPr>
            <a:r>
              <a:rPr lang="en-US" sz="2100" b="1" dirty="0" smtClean="0">
                <a:latin typeface="Times New Roman" pitchFamily="18" charset="0"/>
                <a:ea typeface="ＭＳ Ｐゴシック" pitchFamily="34" charset="-128"/>
              </a:rPr>
              <a:t>How can she clearly define them?</a:t>
            </a:r>
          </a:p>
          <a:p>
            <a:pPr marL="609600" indent="-609600" eaLnBrk="1" hangingPunct="1">
              <a:lnSpc>
                <a:spcPct val="90000"/>
              </a:lnSpc>
              <a:buFont typeface="Wingdings" pitchFamily="2" charset="2"/>
              <a:buNone/>
            </a:pPr>
            <a:r>
              <a:rPr lang="en-US" sz="3400" dirty="0" smtClean="0">
                <a:ea typeface="ＭＳ Ｐゴシック" pitchFamily="34" charset="-128"/>
              </a:rPr>
              <a:t> 	    </a:t>
            </a:r>
          </a:p>
        </p:txBody>
      </p:sp>
      <p:sp>
        <p:nvSpPr>
          <p:cNvPr id="48131" name="Text Box 4"/>
          <p:cNvSpPr txBox="1">
            <a:spLocks noChangeArrowheads="1"/>
          </p:cNvSpPr>
          <p:nvPr/>
        </p:nvSpPr>
        <p:spPr bwMode="auto">
          <a:xfrm>
            <a:off x="2743200" y="2133600"/>
            <a:ext cx="3048000" cy="366713"/>
          </a:xfrm>
          <a:prstGeom prst="rect">
            <a:avLst/>
          </a:prstGeom>
          <a:noFill/>
          <a:ln w="9525">
            <a:noFill/>
            <a:miter lim="800000"/>
            <a:headEnd/>
            <a:tailEnd/>
          </a:ln>
        </p:spPr>
        <p:txBody>
          <a:bodyPr>
            <a:spAutoFit/>
          </a:bodyPr>
          <a:lstStyle/>
          <a:p>
            <a:pPr>
              <a:spcBef>
                <a:spcPct val="50000"/>
              </a:spcBef>
            </a:pPr>
            <a:endParaRPr lang="en-US" i="1">
              <a:latin typeface="Arial" pitchFamily="34" charset="0"/>
            </a:endParaRPr>
          </a:p>
        </p:txBody>
      </p:sp>
      <p:sp>
        <p:nvSpPr>
          <p:cNvPr id="48132" name="Text Box 5"/>
          <p:cNvSpPr txBox="1">
            <a:spLocks noChangeArrowheads="1"/>
          </p:cNvSpPr>
          <p:nvPr/>
        </p:nvSpPr>
        <p:spPr bwMode="auto">
          <a:xfrm>
            <a:off x="2819400" y="2286000"/>
            <a:ext cx="3352800" cy="931863"/>
          </a:xfrm>
          <a:prstGeom prst="rect">
            <a:avLst/>
          </a:prstGeom>
          <a:noFill/>
          <a:ln w="9525">
            <a:noFill/>
            <a:miter lim="800000"/>
            <a:headEnd/>
            <a:tailEnd/>
          </a:ln>
        </p:spPr>
        <p:txBody>
          <a:bodyPr>
            <a:spAutoFit/>
          </a:bodyPr>
          <a:lstStyle/>
          <a:p>
            <a:pPr eaLnBrk="1" hangingPunct="1">
              <a:lnSpc>
                <a:spcPct val="80000"/>
              </a:lnSpc>
              <a:spcBef>
                <a:spcPct val="20000"/>
              </a:spcBef>
              <a:buClr>
                <a:schemeClr val="hlink"/>
              </a:buClr>
              <a:buSzPct val="80000"/>
              <a:buFont typeface="Wingdings" pitchFamily="2" charset="2"/>
              <a:buNone/>
            </a:pPr>
            <a:endParaRPr lang="en-US" sz="2400">
              <a:latin typeface="Arial" pitchFamily="34" charset="0"/>
            </a:endParaRPr>
          </a:p>
          <a:p>
            <a:pPr>
              <a:spcBef>
                <a:spcPct val="50000"/>
              </a:spcBef>
            </a:pPr>
            <a:endParaRPr lang="en-US" sz="2400" i="1">
              <a:latin typeface="Arial" pitchFamily="34" charset="0"/>
            </a:endParaRPr>
          </a:p>
        </p:txBody>
      </p:sp>
      <p:sp>
        <p:nvSpPr>
          <p:cNvPr id="48133" name="Text Box 6"/>
          <p:cNvSpPr txBox="1">
            <a:spLocks noChangeArrowheads="1"/>
          </p:cNvSpPr>
          <p:nvPr/>
        </p:nvSpPr>
        <p:spPr bwMode="auto">
          <a:xfrm>
            <a:off x="2057400" y="5029200"/>
            <a:ext cx="5867400" cy="822325"/>
          </a:xfrm>
          <a:prstGeom prst="rect">
            <a:avLst/>
          </a:prstGeom>
          <a:noFill/>
          <a:ln w="9525">
            <a:noFill/>
            <a:miter lim="800000"/>
            <a:headEnd/>
            <a:tailEnd/>
          </a:ln>
        </p:spPr>
        <p:txBody>
          <a:bodyPr>
            <a:spAutoFit/>
          </a:bodyPr>
          <a:lstStyle/>
          <a:p>
            <a:endParaRPr lang="en-US" sz="2400">
              <a:latin typeface="Arial" pitchFamily="34" charset="0"/>
            </a:endParaRPr>
          </a:p>
          <a:p>
            <a:endParaRPr lang="en-US" sz="2400">
              <a:latin typeface="Arial" pitchFamily="34" charset="0"/>
            </a:endParaRPr>
          </a:p>
        </p:txBody>
      </p:sp>
      <p:sp>
        <p:nvSpPr>
          <p:cNvPr id="48134" name="Text Box 7"/>
          <p:cNvSpPr txBox="1">
            <a:spLocks noChangeArrowheads="1"/>
          </p:cNvSpPr>
          <p:nvPr/>
        </p:nvSpPr>
        <p:spPr bwMode="auto">
          <a:xfrm>
            <a:off x="5029200" y="1752600"/>
            <a:ext cx="3810000" cy="4397375"/>
          </a:xfrm>
          <a:prstGeom prst="rect">
            <a:avLst/>
          </a:prstGeom>
          <a:noFill/>
          <a:ln w="38100">
            <a:solidFill>
              <a:schemeClr val="tx1"/>
            </a:solidFill>
            <a:miter lim="800000"/>
            <a:headEnd/>
            <a:tailEnd/>
          </a:ln>
        </p:spPr>
        <p:txBody>
          <a:bodyPr>
            <a:spAutoFit/>
          </a:bodyPr>
          <a:lstStyle/>
          <a:p>
            <a:pPr>
              <a:spcBef>
                <a:spcPct val="50000"/>
              </a:spcBef>
            </a:pPr>
            <a:r>
              <a:rPr lang="en-US" sz="1600">
                <a:latin typeface="Arial" pitchFamily="34" charset="0"/>
              </a:rPr>
              <a:t>Name __________</a:t>
            </a:r>
          </a:p>
          <a:p>
            <a:pPr>
              <a:spcBef>
                <a:spcPct val="50000"/>
              </a:spcBef>
            </a:pPr>
            <a:r>
              <a:rPr lang="en-US" sz="1600">
                <a:latin typeface="Arial" pitchFamily="34" charset="0"/>
              </a:rPr>
              <a:t>Greater Than</a:t>
            </a:r>
            <a:r>
              <a:rPr lang="en-US" sz="1200">
                <a:latin typeface="Arial" pitchFamily="34" charset="0"/>
              </a:rPr>
              <a:t>  </a:t>
            </a:r>
            <a:r>
              <a:rPr lang="en-US" sz="2400" b="1">
                <a:latin typeface="Arial" pitchFamily="34" charset="0"/>
              </a:rPr>
              <a:t>&gt;</a:t>
            </a:r>
            <a:r>
              <a:rPr lang="en-US" sz="1200">
                <a:latin typeface="Arial" pitchFamily="34" charset="0"/>
              </a:rPr>
              <a:t>                    </a:t>
            </a:r>
            <a:r>
              <a:rPr lang="en-US" sz="1600">
                <a:latin typeface="Arial" pitchFamily="34" charset="0"/>
              </a:rPr>
              <a:t>Less Than </a:t>
            </a:r>
            <a:r>
              <a:rPr lang="en-US" sz="2400" b="1">
                <a:latin typeface="Arial" pitchFamily="34" charset="0"/>
              </a:rPr>
              <a:t>&lt;</a:t>
            </a:r>
            <a:endParaRPr lang="en-US" sz="1600">
              <a:latin typeface="Arial" pitchFamily="34" charset="0"/>
            </a:endParaRPr>
          </a:p>
          <a:p>
            <a:pPr>
              <a:spcBef>
                <a:spcPct val="50000"/>
              </a:spcBef>
            </a:pPr>
            <a:r>
              <a:rPr lang="en-US" sz="2400">
                <a:latin typeface="Arial" pitchFamily="34" charset="0"/>
              </a:rPr>
              <a:t>1. 1 </a:t>
            </a:r>
            <a:r>
              <a:rPr lang="en-US" sz="3200">
                <a:latin typeface="Arial" pitchFamily="34" charset="0"/>
                <a:sym typeface="Wingdings" pitchFamily="2" charset="2"/>
              </a:rPr>
              <a:t></a:t>
            </a:r>
            <a:r>
              <a:rPr lang="en-US" sz="2400">
                <a:latin typeface="Arial" pitchFamily="34" charset="0"/>
              </a:rPr>
              <a:t> 2        5. 3 </a:t>
            </a:r>
            <a:r>
              <a:rPr lang="en-US" sz="3200">
                <a:latin typeface="Arial" pitchFamily="34" charset="0"/>
                <a:sym typeface="Wingdings" pitchFamily="2" charset="2"/>
              </a:rPr>
              <a:t></a:t>
            </a:r>
            <a:r>
              <a:rPr lang="en-US" sz="2400">
                <a:latin typeface="Arial" pitchFamily="34" charset="0"/>
              </a:rPr>
              <a:t> 7</a:t>
            </a:r>
          </a:p>
          <a:p>
            <a:pPr>
              <a:spcBef>
                <a:spcPct val="50000"/>
              </a:spcBef>
            </a:pPr>
            <a:r>
              <a:rPr lang="en-US" sz="2400">
                <a:latin typeface="Arial" pitchFamily="34" charset="0"/>
              </a:rPr>
              <a:t>2. 8 </a:t>
            </a:r>
            <a:r>
              <a:rPr lang="en-US" sz="3200">
                <a:latin typeface="Arial" pitchFamily="34" charset="0"/>
                <a:sym typeface="Wingdings" pitchFamily="2" charset="2"/>
              </a:rPr>
              <a:t></a:t>
            </a:r>
            <a:r>
              <a:rPr lang="en-US" sz="2400">
                <a:latin typeface="Arial" pitchFamily="34" charset="0"/>
              </a:rPr>
              <a:t> 9        6. 6 </a:t>
            </a:r>
            <a:r>
              <a:rPr lang="en-US" sz="3200">
                <a:latin typeface="Arial" pitchFamily="34" charset="0"/>
                <a:sym typeface="Wingdings" pitchFamily="2" charset="2"/>
              </a:rPr>
              <a:t></a:t>
            </a:r>
            <a:r>
              <a:rPr lang="en-US" sz="2400">
                <a:latin typeface="Arial" pitchFamily="34" charset="0"/>
              </a:rPr>
              <a:t> 3</a:t>
            </a:r>
          </a:p>
          <a:p>
            <a:pPr>
              <a:spcBef>
                <a:spcPct val="50000"/>
              </a:spcBef>
            </a:pPr>
            <a:r>
              <a:rPr lang="en-US" sz="2400">
                <a:latin typeface="Arial" pitchFamily="34" charset="0"/>
              </a:rPr>
              <a:t>3. 1 </a:t>
            </a:r>
            <a:r>
              <a:rPr lang="en-US" sz="3200">
                <a:latin typeface="Arial" pitchFamily="34" charset="0"/>
                <a:sym typeface="Wingdings" pitchFamily="2" charset="2"/>
              </a:rPr>
              <a:t></a:t>
            </a:r>
            <a:r>
              <a:rPr lang="en-US" sz="2400">
                <a:latin typeface="Arial" pitchFamily="34" charset="0"/>
              </a:rPr>
              <a:t> 7   	7. 4 </a:t>
            </a:r>
            <a:r>
              <a:rPr lang="en-US" sz="3200">
                <a:latin typeface="Arial" pitchFamily="34" charset="0"/>
                <a:sym typeface="Wingdings" pitchFamily="2" charset="2"/>
              </a:rPr>
              <a:t></a:t>
            </a:r>
            <a:r>
              <a:rPr lang="en-US" sz="2400">
                <a:latin typeface="Arial" pitchFamily="34" charset="0"/>
              </a:rPr>
              <a:t> 4</a:t>
            </a:r>
          </a:p>
          <a:p>
            <a:pPr>
              <a:spcBef>
                <a:spcPct val="50000"/>
              </a:spcBef>
            </a:pPr>
            <a:r>
              <a:rPr lang="en-US" sz="2400">
                <a:latin typeface="Arial" pitchFamily="34" charset="0"/>
              </a:rPr>
              <a:t>4. 2 </a:t>
            </a:r>
            <a:r>
              <a:rPr lang="en-US" sz="3200">
                <a:latin typeface="Arial" pitchFamily="34" charset="0"/>
                <a:sym typeface="Wingdings" pitchFamily="2" charset="2"/>
              </a:rPr>
              <a:t></a:t>
            </a:r>
            <a:r>
              <a:rPr lang="en-US" sz="2400">
                <a:latin typeface="Arial" pitchFamily="34" charset="0"/>
              </a:rPr>
              <a:t> 5	      8. 8 </a:t>
            </a:r>
            <a:r>
              <a:rPr lang="en-US" sz="3200">
                <a:latin typeface="Arial" pitchFamily="34" charset="0"/>
                <a:sym typeface="Wingdings" pitchFamily="2" charset="2"/>
              </a:rPr>
              <a:t></a:t>
            </a:r>
            <a:r>
              <a:rPr lang="en-US" sz="2400">
                <a:latin typeface="Arial" pitchFamily="34" charset="0"/>
              </a:rPr>
              <a:t> 8</a:t>
            </a:r>
          </a:p>
          <a:p>
            <a:pPr>
              <a:spcBef>
                <a:spcPct val="50000"/>
              </a:spcBef>
            </a:pPr>
            <a:endParaRPr lang="en-US" sz="2400">
              <a:latin typeface="Arial" pitchFamily="34" charset="0"/>
            </a:endParaRPr>
          </a:p>
        </p:txBody>
      </p:sp>
      <p:sp>
        <p:nvSpPr>
          <p:cNvPr id="48135" name="Rectangle 10"/>
          <p:cNvSpPr>
            <a:spLocks noChangeArrowheads="1"/>
          </p:cNvSpPr>
          <p:nvPr/>
        </p:nvSpPr>
        <p:spPr bwMode="auto">
          <a:xfrm>
            <a:off x="914400" y="152400"/>
            <a:ext cx="6450013" cy="701675"/>
          </a:xfrm>
          <a:prstGeom prst="rect">
            <a:avLst/>
          </a:prstGeom>
          <a:noFill/>
          <a:ln w="9525">
            <a:noFill/>
            <a:miter lim="800000"/>
            <a:headEnd/>
            <a:tailEnd/>
          </a:ln>
        </p:spPr>
        <p:txBody>
          <a:bodyPr wrap="none">
            <a:spAutoFit/>
          </a:bodyPr>
          <a:lstStyle/>
          <a:p>
            <a:r>
              <a:rPr lang="en-US" sz="4000" b="1" u="sng" dirty="0">
                <a:latin typeface="Times New Roman" pitchFamily="18" charset="0"/>
              </a:rPr>
              <a:t>Lesson Preparation</a:t>
            </a:r>
            <a:r>
              <a:rPr lang="en-US" sz="4000" b="1" dirty="0">
                <a:latin typeface="Times New Roman" pitchFamily="18" charset="0"/>
              </a:rPr>
              <a:t> Features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srcRect/>
          <a:stretch>
            <a:fillRect/>
          </a:stretch>
        </p:blipFill>
        <p:spPr bwMode="auto">
          <a:xfrm>
            <a:off x="0" y="800100"/>
            <a:ext cx="9144000" cy="5410200"/>
          </a:xfrm>
          <a:prstGeom prst="rect">
            <a:avLst/>
          </a:prstGeom>
          <a:noFill/>
          <a:ln w="9525">
            <a:noFill/>
            <a:miter lim="800000"/>
            <a:headEnd/>
            <a:tailEnd/>
          </a:ln>
        </p:spPr>
      </p:pic>
      <p:sp>
        <p:nvSpPr>
          <p:cNvPr id="12291" name="Slide Number Placeholder 2"/>
          <p:cNvSpPr>
            <a:spLocks noGrp="1"/>
          </p:cNvSpPr>
          <p:nvPr>
            <p:ph type="sldNum" sz="quarter" idx="10"/>
          </p:nvPr>
        </p:nvSpPr>
        <p:spPr>
          <a:xfrm>
            <a:off x="146050" y="6210300"/>
            <a:ext cx="457200" cy="457200"/>
          </a:xfrm>
          <a:prstGeom prst="ellipse">
            <a:avLst/>
          </a:prstGeom>
          <a:noFill/>
        </p:spPr>
        <p:txBody>
          <a:bodyPr wrap="none" lIns="0" tIns="0" rIns="0" bIns="0" anchor="ctr" anchorCtr="1"/>
          <a:lstStyle/>
          <a:p>
            <a:pPr algn="ctr"/>
            <a:fld id="{8DAE48DC-46A9-446D-9F94-C62FFBB46217}" type="slidenum">
              <a:rPr lang="en-US" sz="1400">
                <a:solidFill>
                  <a:srgbClr val="FFFFFF"/>
                </a:solidFill>
                <a:latin typeface="Times New Roman" pitchFamily="18" charset="0"/>
              </a:rPr>
              <a:pPr algn="ctr"/>
              <a:t>6</a:t>
            </a:fld>
            <a:endParaRPr lang="en-US" sz="1400">
              <a:solidFill>
                <a:srgbClr val="FFFFFF"/>
              </a:solidFill>
              <a:latin typeface="Times New Roman" pitchFamily="18" charset="0"/>
            </a:endParaRPr>
          </a:p>
        </p:txBody>
      </p:sp>
      <p:sp>
        <p:nvSpPr>
          <p:cNvPr id="12292" name="Oval Callout 3"/>
          <p:cNvSpPr>
            <a:spLocks noChangeArrowheads="1"/>
          </p:cNvSpPr>
          <p:nvPr/>
        </p:nvSpPr>
        <p:spPr bwMode="auto">
          <a:xfrm>
            <a:off x="8077200" y="3505200"/>
            <a:ext cx="1066800" cy="762000"/>
          </a:xfrm>
          <a:prstGeom prst="wedgeEllipseCallout">
            <a:avLst>
              <a:gd name="adj1" fmla="val -86134"/>
              <a:gd name="adj2" fmla="val -25083"/>
            </a:avLst>
          </a:prstGeom>
          <a:solidFill>
            <a:srgbClr val="FFFF00"/>
          </a:solidFill>
          <a:ln w="9525" algn="ctr">
            <a:solidFill>
              <a:schemeClr val="tx1"/>
            </a:solidFill>
            <a:round/>
            <a:headEnd/>
            <a:tailEnd/>
          </a:ln>
        </p:spPr>
        <p:txBody>
          <a:bodyPr/>
          <a:lstStyle/>
          <a:p>
            <a:pPr defTabSz="914400"/>
            <a:r>
              <a:rPr lang="en-US" sz="1400"/>
              <a:t>400% </a:t>
            </a:r>
          </a:p>
          <a:p>
            <a:pPr defTabSz="914400"/>
            <a:r>
              <a:rPr lang="en-US" sz="1400"/>
              <a:t>in NC</a:t>
            </a:r>
          </a:p>
        </p:txBody>
      </p:sp>
      <p:sp>
        <p:nvSpPr>
          <p:cNvPr id="12293" name="Oval Callout 3"/>
          <p:cNvSpPr>
            <a:spLocks noChangeArrowheads="1"/>
          </p:cNvSpPr>
          <p:nvPr/>
        </p:nvSpPr>
        <p:spPr bwMode="auto">
          <a:xfrm flipH="1">
            <a:off x="6324600" y="3886200"/>
            <a:ext cx="914400" cy="762000"/>
          </a:xfrm>
          <a:prstGeom prst="wedgeEllipseCallout">
            <a:avLst>
              <a:gd name="adj1" fmla="val -86134"/>
              <a:gd name="adj2" fmla="val -25083"/>
            </a:avLst>
          </a:prstGeom>
          <a:solidFill>
            <a:srgbClr val="92D050"/>
          </a:solidFill>
          <a:ln w="9525" algn="ctr">
            <a:solidFill>
              <a:schemeClr val="tx1"/>
            </a:solidFill>
            <a:round/>
            <a:headEnd/>
            <a:tailEnd/>
          </a:ln>
        </p:spPr>
        <p:txBody>
          <a:bodyPr/>
          <a:lstStyle/>
          <a:p>
            <a:pPr defTabSz="914400"/>
            <a:r>
              <a:rPr lang="en-US" sz="1200"/>
              <a:t>700% </a:t>
            </a:r>
          </a:p>
          <a:p>
            <a:pPr defTabSz="914400"/>
            <a:r>
              <a:rPr lang="en-US" sz="1200"/>
              <a:t>in SC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4"/>
          <p:cNvSpPr>
            <a:spLocks noGrp="1"/>
          </p:cNvSpPr>
          <p:nvPr>
            <p:ph type="sldNum" sz="quarter" idx="10"/>
          </p:nvPr>
        </p:nvSpPr>
        <p:spPr>
          <a:noFill/>
        </p:spPr>
        <p:txBody>
          <a:bodyPr/>
          <a:lstStyle/>
          <a:p>
            <a:fld id="{013B2F24-D20D-48AF-81F6-1F19D45DC942}" type="slidenum">
              <a:rPr lang="en-US"/>
              <a:pPr/>
              <a:t>7</a:t>
            </a:fld>
            <a:endParaRPr lang="en-US"/>
          </a:p>
        </p:txBody>
      </p:sp>
      <p:sp>
        <p:nvSpPr>
          <p:cNvPr id="1027" name="Rectangle 2"/>
          <p:cNvSpPr>
            <a:spLocks noGrp="1"/>
          </p:cNvSpPr>
          <p:nvPr>
            <p:ph type="title" idx="4294967295"/>
          </p:nvPr>
        </p:nvSpPr>
        <p:spPr>
          <a:xfrm>
            <a:off x="1143000" y="301624"/>
            <a:ext cx="8001000" cy="1450975"/>
          </a:xfrm>
        </p:spPr>
        <p:txBody>
          <a:bodyPr bIns="91440"/>
          <a:lstStyle/>
          <a:p>
            <a:pPr algn="ctr" eaLnBrk="1" hangingPunct="1">
              <a:buNone/>
            </a:pPr>
            <a:r>
              <a:rPr lang="en-US" sz="3600" dirty="0" smtClean="0">
                <a:solidFill>
                  <a:schemeClr val="tx1"/>
                </a:solidFill>
                <a:latin typeface="Times New Roman" pitchFamily="18" charset="0"/>
                <a:ea typeface="ＭＳ Ｐゴシック" pitchFamily="34" charset="-128"/>
              </a:rPr>
              <a:t>NC LEP (Limited English Proficient) </a:t>
            </a:r>
            <a:br>
              <a:rPr lang="en-US" sz="3600" dirty="0" smtClean="0">
                <a:solidFill>
                  <a:schemeClr val="tx1"/>
                </a:solidFill>
                <a:latin typeface="Times New Roman" pitchFamily="18" charset="0"/>
                <a:ea typeface="ＭＳ Ｐゴシック" pitchFamily="34" charset="-128"/>
              </a:rPr>
            </a:br>
            <a:r>
              <a:rPr lang="en-US" sz="3600" dirty="0" smtClean="0">
                <a:solidFill>
                  <a:schemeClr val="tx1"/>
                </a:solidFill>
                <a:latin typeface="Times New Roman" pitchFamily="18" charset="0"/>
                <a:ea typeface="ＭＳ Ｐゴシック" pitchFamily="34" charset="-128"/>
              </a:rPr>
              <a:t>Students’ Birthplaces </a:t>
            </a:r>
            <a:r>
              <a:rPr lang="en-US" sz="3600" dirty="0" smtClean="0">
                <a:latin typeface="Times New Roman" pitchFamily="18" charset="0"/>
                <a:ea typeface="ＭＳ Ｐゴシック" pitchFamily="34" charset="-128"/>
              </a:rPr>
              <a:t/>
            </a:r>
            <a:br>
              <a:rPr lang="en-US" sz="3600" dirty="0" smtClean="0">
                <a:latin typeface="Times New Roman" pitchFamily="18" charset="0"/>
                <a:ea typeface="ＭＳ Ｐゴシック" pitchFamily="34" charset="-128"/>
              </a:rPr>
            </a:br>
            <a:r>
              <a:rPr lang="en-US" sz="2400" dirty="0" smtClean="0">
                <a:latin typeface="Times New Roman" pitchFamily="18" charset="0"/>
                <a:ea typeface="ＭＳ Ｐゴシック" pitchFamily="34" charset="-128"/>
              </a:rPr>
              <a:t>January 2010</a:t>
            </a:r>
          </a:p>
        </p:txBody>
      </p:sp>
      <p:graphicFrame>
        <p:nvGraphicFramePr>
          <p:cNvPr id="1026" name="Object 2"/>
          <p:cNvGraphicFramePr>
            <a:graphicFrameLocks noGrp="1" noChangeAspect="1"/>
          </p:cNvGraphicFramePr>
          <p:nvPr>
            <p:ph type="chart" idx="4294967295"/>
          </p:nvPr>
        </p:nvGraphicFramePr>
        <p:xfrm>
          <a:off x="1207293" y="1752600"/>
          <a:ext cx="7327107" cy="4146550"/>
        </p:xfrm>
        <a:graphic>
          <a:graphicData uri="http://schemas.openxmlformats.org/presentationml/2006/ole">
            <mc:AlternateContent xmlns:mc="http://schemas.openxmlformats.org/markup-compatibility/2006">
              <mc:Choice xmlns:v="urn:schemas-microsoft-com:vml" Requires="v">
                <p:oleObj spid="_x0000_s1035" name="Chart" r:id="rId4" imgW="6096075" imgH="4067089" progId="MSGraph.Chart.8">
                  <p:embed followColorScheme="full"/>
                </p:oleObj>
              </mc:Choice>
              <mc:Fallback>
                <p:oleObj name="Chart" r:id="rId4" imgW="6096075" imgH="4067089" progId="MSGraph.Chart.8">
                  <p:embed followColorScheme="full"/>
                  <p:pic>
                    <p:nvPicPr>
                      <p:cNvPr id="0" name="Picture 1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7293" y="1752600"/>
                        <a:ext cx="7327107" cy="4146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Text Box 4"/>
          <p:cNvSpPr txBox="1">
            <a:spLocks noChangeArrowheads="1"/>
          </p:cNvSpPr>
          <p:nvPr/>
        </p:nvSpPr>
        <p:spPr bwMode="auto">
          <a:xfrm>
            <a:off x="1143000" y="5578475"/>
            <a:ext cx="6986588" cy="641350"/>
          </a:xfrm>
          <a:prstGeom prst="rect">
            <a:avLst/>
          </a:prstGeom>
          <a:noFill/>
          <a:ln w="9525">
            <a:noFill/>
            <a:miter lim="800000"/>
            <a:headEnd/>
            <a:tailEnd/>
          </a:ln>
        </p:spPr>
        <p:txBody>
          <a:bodyPr wrap="none">
            <a:spAutoFit/>
          </a:bodyPr>
          <a:lstStyle/>
          <a:p>
            <a:pPr defTabSz="914400" eaLnBrk="1" hangingPunct="1"/>
            <a:r>
              <a:rPr lang="en-US" b="1" dirty="0">
                <a:latin typeface="Calibri" pitchFamily="34" charset="0"/>
              </a:rPr>
              <a:t>77% of elementary LEPs  and 45% of secondary LEPs are born in the U.S.</a:t>
            </a:r>
          </a:p>
          <a:p>
            <a:pPr defTabSz="914400" eaLnBrk="1" hangingPunct="1"/>
            <a:endParaRPr lang="en-US" dirty="0">
              <a:latin typeface="Arial" pitchFamily="34" charset="0"/>
            </a:endParaRPr>
          </a:p>
        </p:txBody>
      </p:sp>
    </p:spTree>
  </p:cSld>
  <p:clrMapOvr>
    <a:masterClrMapping/>
  </p:clrMapOvr>
  <p:transition advTm="8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90600" y="304801"/>
            <a:ext cx="8153400" cy="838200"/>
          </a:xfrm>
        </p:spPr>
        <p:txBody>
          <a:bodyPr>
            <a:normAutofit/>
          </a:bodyPr>
          <a:lstStyle/>
          <a:p>
            <a:pPr>
              <a:buNone/>
            </a:pPr>
            <a:r>
              <a:rPr lang="en-US" sz="3600" dirty="0" smtClean="0"/>
              <a:t>Newton-Conover LEP % by school</a:t>
            </a:r>
            <a:endParaRPr lang="en-US" sz="3600" dirty="0"/>
          </a:p>
        </p:txBody>
      </p:sp>
      <p:sp>
        <p:nvSpPr>
          <p:cNvPr id="5" name="Content Placeholder 4"/>
          <p:cNvSpPr>
            <a:spLocks noGrp="1"/>
          </p:cNvSpPr>
          <p:nvPr>
            <p:ph idx="1"/>
          </p:nvPr>
        </p:nvSpPr>
        <p:spPr/>
        <p:txBody>
          <a:bodyPr/>
          <a:lstStyle/>
          <a:p>
            <a:pPr>
              <a:buNone/>
            </a:pPr>
            <a:endParaRPr lang="en-US" dirty="0" smtClean="0"/>
          </a:p>
          <a:p>
            <a:pPr>
              <a:buNone/>
            </a:pPr>
            <a:r>
              <a:rPr lang="en-US" dirty="0" smtClean="0"/>
              <a:t>NCHS    </a:t>
            </a:r>
            <a:r>
              <a:rPr lang="en-US" sz="2400" dirty="0" smtClean="0"/>
              <a:t>(40/725) </a:t>
            </a:r>
            <a:r>
              <a:rPr lang="en-US" dirty="0" smtClean="0"/>
              <a:t>= 5%</a:t>
            </a:r>
          </a:p>
          <a:p>
            <a:pPr>
              <a:buNone/>
            </a:pPr>
            <a:r>
              <a:rPr lang="en-US" dirty="0" smtClean="0"/>
              <a:t>NCMS   </a:t>
            </a:r>
            <a:r>
              <a:rPr lang="en-US" sz="2400" dirty="0" smtClean="0"/>
              <a:t>(70/650) </a:t>
            </a:r>
            <a:r>
              <a:rPr lang="en-US" dirty="0" smtClean="0"/>
              <a:t>= 11%</a:t>
            </a:r>
          </a:p>
          <a:p>
            <a:pPr>
              <a:buNone/>
            </a:pPr>
            <a:r>
              <a:rPr lang="en-US" dirty="0" smtClean="0"/>
              <a:t>North Newton  </a:t>
            </a:r>
            <a:r>
              <a:rPr lang="en-US" sz="2400" dirty="0" smtClean="0"/>
              <a:t>(110/460) </a:t>
            </a:r>
            <a:r>
              <a:rPr lang="en-US" dirty="0" smtClean="0"/>
              <a:t>= 24%</a:t>
            </a:r>
          </a:p>
          <a:p>
            <a:pPr>
              <a:buNone/>
            </a:pPr>
            <a:r>
              <a:rPr lang="en-US" dirty="0" smtClean="0"/>
              <a:t>South Newton  </a:t>
            </a:r>
            <a:r>
              <a:rPr lang="en-US" sz="2400" dirty="0" smtClean="0"/>
              <a:t>(40/310) </a:t>
            </a:r>
            <a:r>
              <a:rPr lang="en-US" dirty="0" smtClean="0"/>
              <a:t>= 13%</a:t>
            </a:r>
          </a:p>
          <a:p>
            <a:pPr>
              <a:buNone/>
            </a:pPr>
            <a:r>
              <a:rPr lang="en-US" dirty="0" err="1" smtClean="0"/>
              <a:t>Shuford</a:t>
            </a:r>
            <a:r>
              <a:rPr lang="en-US" dirty="0" smtClean="0"/>
              <a:t>   </a:t>
            </a:r>
            <a:r>
              <a:rPr lang="en-US" sz="2400" dirty="0" smtClean="0"/>
              <a:t>(90/530) </a:t>
            </a:r>
            <a:r>
              <a:rPr lang="en-US" dirty="0" smtClean="0"/>
              <a:t>= 17%</a:t>
            </a:r>
          </a:p>
          <a:p>
            <a:pPr>
              <a:buNone/>
            </a:pPr>
            <a:r>
              <a:rPr lang="en-US" dirty="0" smtClean="0"/>
              <a:t>Discovery   </a:t>
            </a:r>
            <a:r>
              <a:rPr lang="en-US" sz="2400" dirty="0" smtClean="0"/>
              <a:t>(2/135) </a:t>
            </a:r>
            <a:r>
              <a:rPr lang="en-US" dirty="0" smtClean="0"/>
              <a:t>= 1%</a:t>
            </a:r>
          </a:p>
          <a:p>
            <a:pPr>
              <a:buNone/>
            </a:pPr>
            <a:r>
              <a:rPr lang="en-US" dirty="0" smtClean="0"/>
              <a:t>Conover  </a:t>
            </a:r>
            <a:r>
              <a:rPr lang="en-US" sz="2400" dirty="0" smtClean="0"/>
              <a:t>(5/??) </a:t>
            </a:r>
            <a:r>
              <a:rPr lang="en-US" dirty="0" smtClean="0"/>
              <a:t>= 7%</a:t>
            </a:r>
            <a:endParaRPr lang="en-US" dirty="0"/>
          </a:p>
        </p:txBody>
      </p:sp>
      <p:sp>
        <p:nvSpPr>
          <p:cNvPr id="3" name="Slide Number Placeholder 2"/>
          <p:cNvSpPr>
            <a:spLocks noGrp="1"/>
          </p:cNvSpPr>
          <p:nvPr>
            <p:ph type="sldNum" sz="quarter" idx="12"/>
          </p:nvPr>
        </p:nvSpPr>
        <p:spPr/>
        <p:txBody>
          <a:bodyPr/>
          <a:lstStyle/>
          <a:p>
            <a:fld id="{0B8A5959-9C99-4EE3-A711-1B7E8D7FB4C8}" type="slidenum">
              <a:rPr lang="en-US" smtClean="0"/>
              <a:pPr/>
              <a:t>8</a:t>
            </a:fld>
            <a:endParaRPr lang="en-US" dirty="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848600" cy="1676400"/>
          </a:xfrm>
        </p:spPr>
        <p:txBody>
          <a:bodyPr>
            <a:noAutofit/>
          </a:bodyPr>
          <a:lstStyle/>
          <a:p>
            <a:pPr algn="ctr">
              <a:buNone/>
            </a:pPr>
            <a:r>
              <a:rPr lang="en-US" sz="4400" dirty="0" smtClean="0"/>
              <a:t>NCCS EOG/EOC data</a:t>
            </a:r>
            <a:br>
              <a:rPr lang="en-US" sz="4400" dirty="0" smtClean="0"/>
            </a:br>
            <a:r>
              <a:rPr lang="en-US" sz="4400" dirty="0" smtClean="0"/>
              <a:t>(AMAOs) </a:t>
            </a:r>
            <a:br>
              <a:rPr lang="en-US" sz="4400" dirty="0" smtClean="0"/>
            </a:br>
            <a:r>
              <a:rPr lang="en-US" sz="3200" i="1" dirty="0" smtClean="0">
                <a:solidFill>
                  <a:schemeClr val="tx2"/>
                </a:solidFill>
              </a:rPr>
              <a:t>Annual Measurable Achievement Objectives</a:t>
            </a:r>
            <a:endParaRPr lang="en-US" sz="4400" i="1" dirty="0">
              <a:solidFill>
                <a:schemeClr val="tx2"/>
              </a:solidFill>
            </a:endParaRPr>
          </a:p>
        </p:txBody>
      </p:sp>
      <p:sp>
        <p:nvSpPr>
          <p:cNvPr id="3" name="Content Placeholder 2"/>
          <p:cNvSpPr>
            <a:spLocks noGrp="1"/>
          </p:cNvSpPr>
          <p:nvPr>
            <p:ph idx="1"/>
          </p:nvPr>
        </p:nvSpPr>
        <p:spPr>
          <a:xfrm>
            <a:off x="678600" y="2590800"/>
            <a:ext cx="8229600" cy="3429000"/>
          </a:xfrm>
        </p:spPr>
        <p:txBody>
          <a:bodyPr/>
          <a:lstStyle/>
          <a:p>
            <a:r>
              <a:rPr lang="en-US" dirty="0" smtClean="0"/>
              <a:t>AMAO 1 – Language Proficiency Progress</a:t>
            </a:r>
          </a:p>
          <a:p>
            <a:r>
              <a:rPr lang="en-US" dirty="0" smtClean="0"/>
              <a:t>AMAO 2 – Language Mastery (exited students)</a:t>
            </a:r>
          </a:p>
          <a:p>
            <a:r>
              <a:rPr lang="en-US" dirty="0" smtClean="0"/>
              <a:t>AMAO 3 – EOG/EOC scores</a:t>
            </a:r>
            <a:endParaRPr lang="en-US" dirty="0"/>
          </a:p>
        </p:txBody>
      </p:sp>
      <p:sp>
        <p:nvSpPr>
          <p:cNvPr id="4" name="Date Placeholder 3"/>
          <p:cNvSpPr>
            <a:spLocks noGrp="1"/>
          </p:cNvSpPr>
          <p:nvPr>
            <p:ph type="dt" sz="half" idx="10"/>
          </p:nvPr>
        </p:nvSpPr>
        <p:spPr/>
        <p:txBody>
          <a:bodyPr/>
          <a:lstStyle/>
          <a:p>
            <a:pPr>
              <a:defRPr/>
            </a:pPr>
            <a:r>
              <a:rPr lang="fr-FR" dirty="0" smtClean="0"/>
              <a:t>08/12/2014</a:t>
            </a:r>
            <a:endParaRPr lang="fr-CA" dirty="0"/>
          </a:p>
        </p:txBody>
      </p:sp>
      <p:sp>
        <p:nvSpPr>
          <p:cNvPr id="5" name="Slide Number Placeholder 4"/>
          <p:cNvSpPr>
            <a:spLocks noGrp="1"/>
          </p:cNvSpPr>
          <p:nvPr>
            <p:ph type="sldNum" sz="quarter" idx="12"/>
          </p:nvPr>
        </p:nvSpPr>
        <p:spPr/>
        <p:txBody>
          <a:bodyPr/>
          <a:lstStyle/>
          <a:p>
            <a:fld id="{C11C9918-189B-4FEB-A057-4A7E63490518}" type="slidenum">
              <a:rPr lang="en-US" smtClean="0"/>
              <a:pPr/>
              <a:t>9</a:t>
            </a:fld>
            <a:endParaRPr lang="en-US"/>
          </a:p>
        </p:txBody>
      </p:sp>
    </p:spTree>
    <p:extLst>
      <p:ext uri="{BB962C8B-B14F-4D97-AF65-F5344CB8AC3E}">
        <p14:creationId xmlns:p14="http://schemas.microsoft.com/office/powerpoint/2010/main" val="2188053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Theme2">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ngl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chor="ctr">
        <a:normAutofit/>
      </a:bodyPr>
      <a:lstStyle>
        <a:defPPr marL="0" marR="0" indent="0" algn="l" defTabSz="914400" rtl="0" eaLnBrk="1" fontAlgn="auto" latinLnBrk="0" hangingPunct="1">
          <a:lnSpc>
            <a:spcPct val="100000"/>
          </a:lnSpc>
          <a:spcBef>
            <a:spcPct val="0"/>
          </a:spcBef>
          <a:spcAft>
            <a:spcPts val="0"/>
          </a:spcAft>
          <a:buClrTx/>
          <a:buSzTx/>
          <a:buFontTx/>
          <a:buNone/>
          <a:tabLst/>
          <a:defRPr kumimoji="0" sz="2400" b="0" i="0" u="none" strike="noStrike" kern="1200" cap="none" spc="0" normalizeH="0" baseline="0" noProof="0" dirty="0" smtClean="0">
            <a:ln>
              <a:noFill/>
            </a:ln>
            <a:solidFill>
              <a:schemeClr val="tx1"/>
            </a:solidFill>
            <a:effectLst/>
            <a:uLnTx/>
            <a:uFillTx/>
            <a:latin typeface="Perpetua" pitchFamily="18" charset="0"/>
            <a:ea typeface="+mj-ea"/>
            <a:cs typeface="+mj-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Theme2</Template>
  <TotalTime>2773</TotalTime>
  <Words>3918</Words>
  <Application>Microsoft Office PowerPoint</Application>
  <PresentationFormat>On-screen Show (4:3)</PresentationFormat>
  <Paragraphs>636</Paragraphs>
  <Slides>52</Slides>
  <Notes>40</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70" baseType="lpstr">
      <vt:lpstr>ＭＳ Ｐゴシック</vt:lpstr>
      <vt:lpstr>Aharoni</vt:lpstr>
      <vt:lpstr>Alcott</vt:lpstr>
      <vt:lpstr>Arial</vt:lpstr>
      <vt:lpstr>Arial Black</vt:lpstr>
      <vt:lpstr>Australian Sunrise</vt:lpstr>
      <vt:lpstr>Boulder</vt:lpstr>
      <vt:lpstr>Calibri</vt:lpstr>
      <vt:lpstr>Clarendon</vt:lpstr>
      <vt:lpstr>Franklin Gothic Book</vt:lpstr>
      <vt:lpstr>Franklin Gothic Medium</vt:lpstr>
      <vt:lpstr>Perpetua</vt:lpstr>
      <vt:lpstr>Segoe UI</vt:lpstr>
      <vt:lpstr>Times New Roman</vt:lpstr>
      <vt:lpstr>Verdana</vt:lpstr>
      <vt:lpstr>Wingdings</vt:lpstr>
      <vt:lpstr>Theme2</vt:lpstr>
      <vt:lpstr>Chart</vt:lpstr>
      <vt:lpstr>Introduction to SIOP</vt:lpstr>
      <vt:lpstr>What do these acronyms stand for?</vt:lpstr>
      <vt:lpstr>Objectives</vt:lpstr>
      <vt:lpstr>Fact or Myth?</vt:lpstr>
      <vt:lpstr>Fact or Myth?</vt:lpstr>
      <vt:lpstr>PowerPoint Presentation</vt:lpstr>
      <vt:lpstr>NC LEP (Limited English Proficient)  Students’ Birthplaces  January 2010</vt:lpstr>
      <vt:lpstr>Newton-Conover LEP % by school</vt:lpstr>
      <vt:lpstr>NCCS EOG/EOC data (AMAOs)  Annual Measurable Achievement Objectives</vt:lpstr>
      <vt:lpstr>Closing the Achievement Gap</vt:lpstr>
      <vt:lpstr>PowerPoint Presentation</vt:lpstr>
      <vt:lpstr>The Iceberg Theory</vt:lpstr>
      <vt:lpstr>Social Language (BICS) Basic Interpersonal Communication Skills</vt:lpstr>
      <vt:lpstr>CALP   Cognitive Academic Language Proficiency </vt:lpstr>
      <vt:lpstr>How long does it take to learn a second language?</vt:lpstr>
      <vt:lpstr>Revae Bostwick</vt:lpstr>
      <vt:lpstr>PowerPoint Presentation</vt:lpstr>
      <vt:lpstr>PowerPoint Presentation</vt:lpstr>
      <vt:lpstr>Revae Bostwick</vt:lpstr>
      <vt:lpstr>Revae Bostwick</vt:lpstr>
      <vt:lpstr>Revae Bostwick</vt:lpstr>
      <vt:lpstr>Revae Bostwick</vt:lpstr>
      <vt:lpstr>Revae Bostwick</vt:lpstr>
      <vt:lpstr>Experience it.</vt:lpstr>
      <vt:lpstr>    Traditional Teaching Methods</vt:lpstr>
      <vt:lpstr> To fix the Achievement Gap, we need to first work on the Engagement Gap</vt:lpstr>
      <vt:lpstr>Pre-teach vocabulary</vt:lpstr>
      <vt:lpstr>PowerPoint Presentation</vt:lpstr>
      <vt:lpstr>Restate the following:</vt:lpstr>
      <vt:lpstr>How can you help your students?  The SIOP® Model</vt:lpstr>
      <vt:lpstr>What is Sheltered Instruction?</vt:lpstr>
      <vt:lpstr>Universal Design for Learning (UDL) &amp;  SIOP makes learning easier for ALL</vt:lpstr>
      <vt:lpstr>The SIOP® Model Components</vt:lpstr>
      <vt:lpstr>Lesson Preparation Features</vt:lpstr>
      <vt:lpstr>Building Background Features</vt:lpstr>
      <vt:lpstr>Comprehensible Input  Features </vt:lpstr>
      <vt:lpstr>Strategies   Features</vt:lpstr>
      <vt:lpstr>Interaction Features</vt:lpstr>
      <vt:lpstr>Practice and Application Features</vt:lpstr>
      <vt:lpstr>Lesson Delivery   Features</vt:lpstr>
      <vt:lpstr>Review and Assessment  Features</vt:lpstr>
      <vt:lpstr>What is 1 important key point gained from the last few slides?</vt:lpstr>
      <vt:lpstr>WIDA (World-Class Instructional Design &amp; Assessment) Standards</vt:lpstr>
      <vt:lpstr>How do we make instructional modifications for students?</vt:lpstr>
      <vt:lpstr>Identifying Tier Words</vt:lpstr>
      <vt:lpstr>Word Walls</vt:lpstr>
      <vt:lpstr>Effective Instruction of ELLs includes</vt:lpstr>
      <vt:lpstr>Did you learn what these acronyms represent?</vt:lpstr>
      <vt:lpstr>PowerPoint Presentation</vt:lpstr>
      <vt:lpstr>Creating language objectives:</vt:lpstr>
      <vt:lpstr>Creating Language Objectives</vt:lpstr>
      <vt:lpstr>PowerPoint Presentation</vt:lpstr>
    </vt:vector>
  </TitlesOfParts>
  <Company>Education Horizons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SIOP® Model Overview</dc:title>
  <dc:creator>Joy McLaughlin</dc:creator>
  <cp:lastModifiedBy>Staff</cp:lastModifiedBy>
  <cp:revision>195</cp:revision>
  <dcterms:created xsi:type="dcterms:W3CDTF">2010-03-30T14:14:01Z</dcterms:created>
  <dcterms:modified xsi:type="dcterms:W3CDTF">2014-08-15T19:25:39Z</dcterms:modified>
</cp:coreProperties>
</file>